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9"/>
  </p:notesMasterIdLst>
  <p:handoutMasterIdLst>
    <p:handoutMasterId r:id="rId30"/>
  </p:handoutMasterIdLst>
  <p:sldIdLst>
    <p:sldId id="324" r:id="rId5"/>
    <p:sldId id="328" r:id="rId6"/>
    <p:sldId id="325" r:id="rId7"/>
    <p:sldId id="313" r:id="rId8"/>
    <p:sldId id="314" r:id="rId9"/>
    <p:sldId id="327" r:id="rId10"/>
    <p:sldId id="315" r:id="rId11"/>
    <p:sldId id="341" r:id="rId12"/>
    <p:sldId id="330" r:id="rId13"/>
    <p:sldId id="329" r:id="rId14"/>
    <p:sldId id="326" r:id="rId15"/>
    <p:sldId id="331" r:id="rId16"/>
    <p:sldId id="310" r:id="rId17"/>
    <p:sldId id="333" r:id="rId18"/>
    <p:sldId id="334" r:id="rId19"/>
    <p:sldId id="304" r:id="rId20"/>
    <p:sldId id="336" r:id="rId21"/>
    <p:sldId id="335" r:id="rId22"/>
    <p:sldId id="295" r:id="rId23"/>
    <p:sldId id="337" r:id="rId24"/>
    <p:sldId id="311" r:id="rId25"/>
    <p:sldId id="312" r:id="rId26"/>
    <p:sldId id="339" r:id="rId27"/>
    <p:sldId id="340" r:id="rId28"/>
  </p:sldIdLst>
  <p:sldSz cx="12192000" cy="6858000"/>
  <p:notesSz cx="7104063" cy="10234613"/>
  <p:defaultTextStyle>
    <a:defPPr rtl="0">
      <a:defRPr lang="ja-JP"/>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68" userDrawn="1">
          <p15:clr>
            <a:srgbClr val="A4A3A4"/>
          </p15:clr>
        </p15:guide>
        <p15:guide id="2" pos="408" userDrawn="1">
          <p15:clr>
            <a:srgbClr val="A4A3A4"/>
          </p15:clr>
        </p15:guide>
        <p15:guide id="3" orient="horz" pos="3912" userDrawn="1">
          <p15:clr>
            <a:srgbClr val="A4A3A4"/>
          </p15:clr>
        </p15:guide>
        <p15:guide id="4" pos="7272" userDrawn="1">
          <p15:clr>
            <a:srgbClr val="A4A3A4"/>
          </p15:clr>
        </p15:guide>
        <p15:guide id="5" orient="horz" pos="165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6F1A"/>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6E25E649-3F16-4E02-A733-19D2CDBF48F0}">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5033" autoAdjust="0"/>
  </p:normalViewPr>
  <p:slideViewPr>
    <p:cSldViewPr snapToGrid="0">
      <p:cViewPr varScale="1">
        <p:scale>
          <a:sx n="75" d="100"/>
          <a:sy n="75" d="100"/>
        </p:scale>
        <p:origin x="324" y="48"/>
      </p:cViewPr>
      <p:guideLst>
        <p:guide orient="horz" pos="1968"/>
        <p:guide pos="408"/>
        <p:guide orient="horz" pos="3912"/>
        <p:guide pos="7272"/>
        <p:guide orient="horz" pos="1656"/>
      </p:guideLst>
    </p:cSldViewPr>
  </p:slideViewPr>
  <p:outlineViewPr>
    <p:cViewPr>
      <p:scale>
        <a:sx n="33" d="100"/>
        <a:sy n="33" d="100"/>
      </p:scale>
      <p:origin x="0" y="-4886"/>
    </p:cViewPr>
  </p:outlineViewPr>
  <p:notesTextViewPr>
    <p:cViewPr>
      <p:scale>
        <a:sx n="3" d="2"/>
        <a:sy n="3" d="2"/>
      </p:scale>
      <p:origin x="0" y="0"/>
    </p:cViewPr>
  </p:notesTextViewPr>
  <p:sorterViewPr>
    <p:cViewPr>
      <p:scale>
        <a:sx n="110" d="100"/>
        <a:sy n="110" d="100"/>
      </p:scale>
      <p:origin x="0" y="-965"/>
    </p:cViewPr>
  </p:sorterViewPr>
  <p:notesViewPr>
    <p:cSldViewPr snapToGrid="0">
      <p:cViewPr varScale="1">
        <p:scale>
          <a:sx n="96" d="100"/>
          <a:sy n="96" d="100"/>
        </p:scale>
        <p:origin x="2892"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B76F666D-E0C2-435B-BAA8-9287F9E5D38A}"/>
              </a:ext>
            </a:extLst>
          </p:cNvPr>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pPr rtl="0"/>
            <a:endParaRPr lang="ja-JP" altLang="en-US">
              <a:latin typeface="Meiryo UI" panose="020B0604030504040204" pitchFamily="50" charset="-128"/>
              <a:ea typeface="Meiryo UI" panose="020B0604030504040204" pitchFamily="50" charset="-128"/>
            </a:endParaRPr>
          </a:p>
        </p:txBody>
      </p:sp>
      <p:sp>
        <p:nvSpPr>
          <p:cNvPr id="3" name="日付プレースホルダー 2">
            <a:extLst>
              <a:ext uri="{FF2B5EF4-FFF2-40B4-BE49-F238E27FC236}">
                <a16:creationId xmlns:a16="http://schemas.microsoft.com/office/drawing/2014/main" id="{19FEBCAF-CB3F-4928-91AA-D61472F880C0}"/>
              </a:ext>
            </a:extLst>
          </p:cNvPr>
          <p:cNvSpPr>
            <a:spLocks noGrp="1"/>
          </p:cNvSpPr>
          <p:nvPr>
            <p:ph type="dt" sz="quarter" idx="1"/>
          </p:nvPr>
        </p:nvSpPr>
        <p:spPr>
          <a:xfrm>
            <a:off x="4023992" y="0"/>
            <a:ext cx="3078427" cy="513508"/>
          </a:xfrm>
          <a:prstGeom prst="rect">
            <a:avLst/>
          </a:prstGeom>
        </p:spPr>
        <p:txBody>
          <a:bodyPr vert="horz" lIns="99075" tIns="49538" rIns="99075" bIns="49538" rtlCol="0"/>
          <a:lstStyle>
            <a:lvl1pPr algn="r">
              <a:defRPr sz="1300"/>
            </a:lvl1pPr>
          </a:lstStyle>
          <a:p>
            <a:pPr rtl="0"/>
            <a:fld id="{A02F7D93-0535-4F9D-9242-69EBEDE36E5B}" type="datetime1">
              <a:rPr lang="ja-JP" altLang="en-US" smtClean="0">
                <a:latin typeface="Meiryo UI" panose="020B0604030504040204" pitchFamily="50" charset="-128"/>
                <a:ea typeface="Meiryo UI" panose="020B0604030504040204" pitchFamily="50" charset="-128"/>
              </a:rPr>
              <a:t>2024/3/13</a:t>
            </a:fld>
            <a:endParaRPr lang="ja-JP" altLang="en-US">
              <a:latin typeface="Meiryo UI" panose="020B0604030504040204" pitchFamily="50" charset="-128"/>
              <a:ea typeface="Meiryo UI" panose="020B0604030504040204" pitchFamily="50" charset="-128"/>
            </a:endParaRPr>
          </a:p>
        </p:txBody>
      </p:sp>
      <p:sp>
        <p:nvSpPr>
          <p:cNvPr id="4" name="フッター プレースホルダー 3">
            <a:extLst>
              <a:ext uri="{FF2B5EF4-FFF2-40B4-BE49-F238E27FC236}">
                <a16:creationId xmlns:a16="http://schemas.microsoft.com/office/drawing/2014/main" id="{69256698-63C6-4CCC-81CB-EA5604C30F1E}"/>
              </a:ext>
            </a:extLst>
          </p:cNvPr>
          <p:cNvSpPr>
            <a:spLocks noGrp="1"/>
          </p:cNvSpPr>
          <p:nvPr>
            <p:ph type="ftr" sz="quarter" idx="2"/>
          </p:nvPr>
        </p:nvSpPr>
        <p:spPr>
          <a:xfrm>
            <a:off x="0" y="9721107"/>
            <a:ext cx="3078427" cy="513507"/>
          </a:xfrm>
          <a:prstGeom prst="rect">
            <a:avLst/>
          </a:prstGeom>
        </p:spPr>
        <p:txBody>
          <a:bodyPr vert="horz" lIns="99075" tIns="49538" rIns="99075" bIns="49538" rtlCol="0" anchor="b"/>
          <a:lstStyle>
            <a:lvl1pPr algn="l">
              <a:defRPr sz="1300"/>
            </a:lvl1pPr>
          </a:lstStyle>
          <a:p>
            <a:pPr rtl="0"/>
            <a:endParaRPr lang="ja-JP" altLang="en-US">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B2467FDA-05D7-4760-A373-5D6AEAAF4278}"/>
              </a:ext>
            </a:extLst>
          </p:cNvPr>
          <p:cNvSpPr>
            <a:spLocks noGrp="1"/>
          </p:cNvSpPr>
          <p:nvPr>
            <p:ph type="sldNum" sz="quarter" idx="3"/>
          </p:nvPr>
        </p:nvSpPr>
        <p:spPr>
          <a:xfrm>
            <a:off x="4023992" y="9721107"/>
            <a:ext cx="3078427" cy="513507"/>
          </a:xfrm>
          <a:prstGeom prst="rect">
            <a:avLst/>
          </a:prstGeom>
        </p:spPr>
        <p:txBody>
          <a:bodyPr vert="horz" lIns="99075" tIns="49538" rIns="99075" bIns="49538" rtlCol="0" anchor="b"/>
          <a:lstStyle>
            <a:lvl1pPr algn="r">
              <a:defRPr sz="1300"/>
            </a:lvl1pPr>
          </a:lstStyle>
          <a:p>
            <a:pPr rtl="0"/>
            <a:fld id="{682C0B10-7CAE-41E4-AB02-7E8B1FF2B898}" type="slidenum">
              <a:rPr lang="en-US" altLang="ja-JP" smtClean="0">
                <a:latin typeface="Meiryo UI" panose="020B0604030504040204" pitchFamily="50" charset="-128"/>
                <a:ea typeface="Meiryo UI" panose="020B0604030504040204" pitchFamily="50" charset="-128"/>
              </a:rPr>
              <a:t>‹#›</a:t>
            </a:fld>
            <a:endParaRPr lang="ja-JP" altLang="en-US">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68753759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atin typeface="Meiryo UI" panose="020B0604030504040204" pitchFamily="50" charset="-128"/>
                <a:ea typeface="Meiryo UI" panose="020B0604030504040204" pitchFamily="50" charset="-128"/>
              </a:defRPr>
            </a:lvl1pPr>
          </a:lstStyle>
          <a:p>
            <a:endParaRPr lang="ja-JP" altLang="en-US">
              <a:latin typeface="Meiryo UI" panose="020B0604030504040204" pitchFamily="50" charset="-128"/>
              <a:ea typeface="Meiryo UI" panose="020B0604030504040204" pitchFamily="50" charset="-128"/>
            </a:endParaRPr>
          </a:p>
        </p:txBody>
      </p:sp>
      <p:sp>
        <p:nvSpPr>
          <p:cNvPr id="3" name="日付プレースホルダー 2"/>
          <p:cNvSpPr>
            <a:spLocks noGrp="1"/>
          </p:cNvSpPr>
          <p:nvPr>
            <p:ph type="dt" idx="1"/>
          </p:nvPr>
        </p:nvSpPr>
        <p:spPr>
          <a:xfrm>
            <a:off x="4023992" y="0"/>
            <a:ext cx="3078427" cy="513508"/>
          </a:xfrm>
          <a:prstGeom prst="rect">
            <a:avLst/>
          </a:prstGeom>
        </p:spPr>
        <p:txBody>
          <a:bodyPr vert="horz" lIns="99075" tIns="49538" rIns="99075" bIns="49538" rtlCol="0"/>
          <a:lstStyle>
            <a:lvl1pPr algn="r">
              <a:defRPr sz="1300">
                <a:latin typeface="Meiryo UI" panose="020B0604030504040204" pitchFamily="50" charset="-128"/>
                <a:ea typeface="Meiryo UI" panose="020B0604030504040204" pitchFamily="50" charset="-128"/>
              </a:defRPr>
            </a:lvl1pPr>
          </a:lstStyle>
          <a:p>
            <a:fld id="{D636BA16-6EF7-445A-A2D6-677AD9873DE3}" type="datetime1">
              <a:rPr lang="ja-JP" altLang="en-US" smtClean="0"/>
              <a:pPr/>
              <a:t>2024/3/13</a:t>
            </a:fld>
            <a:endParaRPr lang="ja-JP" altLang="en-US" dirty="0"/>
          </a:p>
        </p:txBody>
      </p:sp>
      <p:sp>
        <p:nvSpPr>
          <p:cNvPr id="4" name="スライド イメージ プレースホルダー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9075" tIns="49538" rIns="99075" bIns="49538" rtlCol="0" anchor="ctr"/>
          <a:lstStyle/>
          <a:p>
            <a:pPr rtl="0"/>
            <a:endParaRPr lang="ja-JP" altLang="en-US" noProof="0"/>
          </a:p>
        </p:txBody>
      </p:sp>
      <p:sp>
        <p:nvSpPr>
          <p:cNvPr id="5" name="ノート プレースホルダー 4"/>
          <p:cNvSpPr>
            <a:spLocks noGrp="1"/>
          </p:cNvSpPr>
          <p:nvPr>
            <p:ph type="body" sz="quarter" idx="3"/>
          </p:nvPr>
        </p:nvSpPr>
        <p:spPr>
          <a:xfrm>
            <a:off x="710407" y="4925407"/>
            <a:ext cx="5683250" cy="4029879"/>
          </a:xfrm>
          <a:prstGeom prst="rect">
            <a:avLst/>
          </a:prstGeom>
        </p:spPr>
        <p:txBody>
          <a:bodyPr vert="horz" lIns="99075" tIns="49538" rIns="99075" bIns="49538" rtlCol="0"/>
          <a:lstStyle/>
          <a:p>
            <a:pPr lvl="0" rtl="0"/>
            <a:r>
              <a:rPr lang="ja-JP" altLang="en-US" noProof="0"/>
              <a:t>マスター テキストのスタイルを編集する</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
        <p:nvSpPr>
          <p:cNvPr id="6" name="フッター プレースホルダー 5"/>
          <p:cNvSpPr>
            <a:spLocks noGrp="1"/>
          </p:cNvSpPr>
          <p:nvPr>
            <p:ph type="ftr" sz="quarter" idx="4"/>
          </p:nvPr>
        </p:nvSpPr>
        <p:spPr>
          <a:xfrm>
            <a:off x="0" y="9721107"/>
            <a:ext cx="3078427" cy="513507"/>
          </a:xfrm>
          <a:prstGeom prst="rect">
            <a:avLst/>
          </a:prstGeom>
        </p:spPr>
        <p:txBody>
          <a:bodyPr vert="horz" lIns="99075" tIns="49538" rIns="99075" bIns="49538" rtlCol="0" anchor="b"/>
          <a:lstStyle>
            <a:lvl1pPr algn="l">
              <a:defRPr sz="1300">
                <a:latin typeface="Meiryo UI" panose="020B0604030504040204" pitchFamily="50" charset="-128"/>
                <a:ea typeface="Meiryo UI" panose="020B0604030504040204" pitchFamily="50" charset="-128"/>
              </a:defRPr>
            </a:lvl1pPr>
          </a:lstStyle>
          <a:p>
            <a:endParaRPr lang="ja-JP" altLang="en-US">
              <a:latin typeface="Meiryo UI" panose="020B0604030504040204" pitchFamily="50" charset="-128"/>
              <a:ea typeface="Meiryo UI" panose="020B0604030504040204" pitchFamily="50" charset="-128"/>
            </a:endParaRPr>
          </a:p>
        </p:txBody>
      </p:sp>
      <p:sp>
        <p:nvSpPr>
          <p:cNvPr id="7" name="スライド番号プレースホルダー 6"/>
          <p:cNvSpPr>
            <a:spLocks noGrp="1"/>
          </p:cNvSpPr>
          <p:nvPr>
            <p:ph type="sldNum" sz="quarter" idx="5"/>
          </p:nvPr>
        </p:nvSpPr>
        <p:spPr>
          <a:xfrm>
            <a:off x="4023992" y="9721107"/>
            <a:ext cx="3078427" cy="513507"/>
          </a:xfrm>
          <a:prstGeom prst="rect">
            <a:avLst/>
          </a:prstGeom>
        </p:spPr>
        <p:txBody>
          <a:bodyPr vert="horz" lIns="99075" tIns="49538" rIns="99075" bIns="49538" rtlCol="0" anchor="b"/>
          <a:lstStyle>
            <a:lvl1pPr algn="r">
              <a:defRPr sz="1300">
                <a:latin typeface="Meiryo UI" panose="020B0604030504040204" pitchFamily="50" charset="-128"/>
                <a:ea typeface="Meiryo UI" panose="020B0604030504040204" pitchFamily="50" charset="-128"/>
              </a:defRPr>
            </a:lvl1pPr>
          </a:lstStyle>
          <a:p>
            <a:fld id="{8530193B-564F-4854-8A52-728F3FB19C85}" type="slidenum">
              <a:rPr lang="en-US" altLang="ja-JP" smtClean="0"/>
              <a:pPr/>
              <a:t>‹#›</a:t>
            </a:fld>
            <a:endParaRPr lang="ja-JP" altLang="en-US">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60381651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sz="1200" kern="1200">
        <a:solidFill>
          <a:schemeClr val="tx1"/>
        </a:solidFill>
        <a:latin typeface="Meiryo UI" panose="020B0604030504040204" pitchFamily="50" charset="-128"/>
        <a:ea typeface="Meiryo UI" panose="020B0604030504040204" pitchFamily="50" charset="-128"/>
        <a:cs typeface="+mn-cs"/>
      </a:defRPr>
    </a:lvl2pPr>
    <a:lvl3pPr marL="914400" algn="l" defTabSz="914400" rtl="0" eaLnBrk="1" latinLnBrk="0" hangingPunct="1">
      <a:defRPr sz="1200" kern="1200">
        <a:solidFill>
          <a:schemeClr val="tx1"/>
        </a:solidFill>
        <a:latin typeface="Meiryo UI" panose="020B0604030504040204" pitchFamily="50" charset="-128"/>
        <a:ea typeface="Meiryo UI" panose="020B0604030504040204" pitchFamily="50" charset="-128"/>
        <a:cs typeface="+mn-cs"/>
      </a:defRPr>
    </a:lvl3pPr>
    <a:lvl4pPr marL="1371600" algn="l" defTabSz="914400" rtl="0" eaLnBrk="1" latinLnBrk="0" hangingPunct="1">
      <a:defRPr sz="1200" kern="1200">
        <a:solidFill>
          <a:schemeClr val="tx1"/>
        </a:solidFill>
        <a:latin typeface="Meiryo UI" panose="020B0604030504040204" pitchFamily="50" charset="-128"/>
        <a:ea typeface="Meiryo UI" panose="020B0604030504040204" pitchFamily="50" charset="-128"/>
        <a:cs typeface="+mn-cs"/>
      </a:defRPr>
    </a:lvl4pPr>
    <a:lvl5pPr marL="1828800" algn="l" defTabSz="914400" rtl="0" eaLnBrk="1" latinLnBrk="0" hangingPunct="1">
      <a:defRPr sz="1200" kern="1200">
        <a:solidFill>
          <a:schemeClr val="tx1"/>
        </a:solidFill>
        <a:latin typeface="Meiryo UI" panose="020B0604030504040204" pitchFamily="50" charset="-128"/>
        <a:ea typeface="Meiryo UI" panose="020B0604030504040204" pitchFamily="50"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rtlCol="0"/>
          <a:lstStyle/>
          <a:p>
            <a:pPr rtl="0"/>
            <a:endParaRPr lang="ja-JP" altLang="en-US">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rtlCol="0"/>
          <a:lstStyle/>
          <a:p>
            <a:pPr rtl="0"/>
            <a:fld id="{8530193B-564F-4854-8A52-728F3FB19C85}" type="slidenum">
              <a:rPr lang="en-US" altLang="ja-JP" smtClean="0"/>
              <a:t>1</a:t>
            </a:fld>
            <a:endParaRPr lang="ja-JP" altLang="en-US"/>
          </a:p>
        </p:txBody>
      </p:sp>
    </p:spTree>
    <p:extLst>
      <p:ext uri="{BB962C8B-B14F-4D97-AF65-F5344CB8AC3E}">
        <p14:creationId xmlns:p14="http://schemas.microsoft.com/office/powerpoint/2010/main" val="3644206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CF997D-2655-380B-CD5C-E8C504DDE56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C1E7110-EAC8-02CE-3F87-1A4797007BC0}"/>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B4753A0-D5C1-9009-CEF6-E8B227B9CDE8}"/>
              </a:ext>
            </a:extLst>
          </p:cNvPr>
          <p:cNvSpPr>
            <a:spLocks noGrp="1"/>
          </p:cNvSpPr>
          <p:nvPr>
            <p:ph type="body" idx="1"/>
          </p:nvPr>
        </p:nvSpPr>
        <p:spPr/>
        <p:txBody>
          <a:bodyPr/>
          <a:lstStyle/>
          <a:p>
            <a:endParaRPr kumimoji="1" lang="ja-JP" altLang="en-US">
              <a:latin typeface="Meiryo UI" panose="020B0604030504040204" pitchFamily="50" charset="-128"/>
              <a:ea typeface="Meiryo UI" panose="020B0604030504040204" pitchFamily="50" charset="-128"/>
            </a:endParaRPr>
          </a:p>
        </p:txBody>
      </p:sp>
      <p:sp>
        <p:nvSpPr>
          <p:cNvPr id="4" name="スライド番号プレースホルダー 3">
            <a:extLst>
              <a:ext uri="{FF2B5EF4-FFF2-40B4-BE49-F238E27FC236}">
                <a16:creationId xmlns:a16="http://schemas.microsoft.com/office/drawing/2014/main" id="{6C7CE792-FA65-CA28-A3F3-37BD20563FB2}"/>
              </a:ext>
            </a:extLst>
          </p:cNvPr>
          <p:cNvSpPr>
            <a:spLocks noGrp="1"/>
          </p:cNvSpPr>
          <p:nvPr>
            <p:ph type="sldNum" sz="quarter" idx="5"/>
          </p:nvPr>
        </p:nvSpPr>
        <p:spPr/>
        <p:txBody>
          <a:bodyPr/>
          <a:lstStyle/>
          <a:p>
            <a:pPr rtl="0"/>
            <a:fld id="{8530193B-564F-4854-8A52-728F3FB19C85}" type="slidenum">
              <a:rPr lang="en-US" altLang="ja-JP" smtClean="0"/>
              <a:t>10</a:t>
            </a:fld>
            <a:endParaRPr lang="ja-JP" altLang="en-US"/>
          </a:p>
        </p:txBody>
      </p:sp>
    </p:spTree>
    <p:extLst>
      <p:ext uri="{BB962C8B-B14F-4D97-AF65-F5344CB8AC3E}">
        <p14:creationId xmlns:p14="http://schemas.microsoft.com/office/powerpoint/2010/main" val="2697755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pPr rtl="0"/>
            <a:fld id="{8530193B-564F-4854-8A52-728F3FB19C85}" type="slidenum">
              <a:rPr lang="en-US" altLang="ja-JP" smtClean="0"/>
              <a:t>11</a:t>
            </a:fld>
            <a:endParaRPr lang="ja-JP" altLang="en-US"/>
          </a:p>
        </p:txBody>
      </p:sp>
    </p:spTree>
    <p:extLst>
      <p:ext uri="{BB962C8B-B14F-4D97-AF65-F5344CB8AC3E}">
        <p14:creationId xmlns:p14="http://schemas.microsoft.com/office/powerpoint/2010/main" val="27047127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D7AE2D-7433-515E-1278-37886DD013D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6911F25-7DC3-2557-B59E-397607400E0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7181018-0377-75EC-23F6-295B9C6F8754}"/>
              </a:ext>
            </a:extLst>
          </p:cNvPr>
          <p:cNvSpPr>
            <a:spLocks noGrp="1"/>
          </p:cNvSpPr>
          <p:nvPr>
            <p:ph type="body" idx="1"/>
          </p:nvPr>
        </p:nvSpPr>
        <p:spPr/>
        <p:txBody>
          <a:bodyPr/>
          <a:lstStyle/>
          <a:p>
            <a:endParaRPr kumimoji="1" lang="ja-JP" altLang="en-US">
              <a:latin typeface="Meiryo UI" panose="020B0604030504040204" pitchFamily="50" charset="-128"/>
              <a:ea typeface="Meiryo UI" panose="020B0604030504040204" pitchFamily="50" charset="-128"/>
            </a:endParaRPr>
          </a:p>
        </p:txBody>
      </p:sp>
      <p:sp>
        <p:nvSpPr>
          <p:cNvPr id="4" name="スライド番号プレースホルダー 3">
            <a:extLst>
              <a:ext uri="{FF2B5EF4-FFF2-40B4-BE49-F238E27FC236}">
                <a16:creationId xmlns:a16="http://schemas.microsoft.com/office/drawing/2014/main" id="{83026789-FA95-0BF7-F16C-8F54A320EDEE}"/>
              </a:ext>
            </a:extLst>
          </p:cNvPr>
          <p:cNvSpPr>
            <a:spLocks noGrp="1"/>
          </p:cNvSpPr>
          <p:nvPr>
            <p:ph type="sldNum" sz="quarter" idx="5"/>
          </p:nvPr>
        </p:nvSpPr>
        <p:spPr/>
        <p:txBody>
          <a:bodyPr/>
          <a:lstStyle/>
          <a:p>
            <a:pPr rtl="0"/>
            <a:fld id="{8530193B-564F-4854-8A52-728F3FB19C85}" type="slidenum">
              <a:rPr lang="en-US" altLang="ja-JP" smtClean="0"/>
              <a:t>12</a:t>
            </a:fld>
            <a:endParaRPr lang="ja-JP" altLang="en-US"/>
          </a:p>
        </p:txBody>
      </p:sp>
    </p:spTree>
    <p:extLst>
      <p:ext uri="{BB962C8B-B14F-4D97-AF65-F5344CB8AC3E}">
        <p14:creationId xmlns:p14="http://schemas.microsoft.com/office/powerpoint/2010/main" val="35946275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pPr rtl="0"/>
            <a:fld id="{8530193B-564F-4854-8A52-728F3FB19C85}" type="slidenum">
              <a:rPr lang="en-US" altLang="ja-JP" smtClean="0"/>
              <a:t>13</a:t>
            </a:fld>
            <a:endParaRPr lang="ja-JP" altLang="en-US"/>
          </a:p>
        </p:txBody>
      </p:sp>
    </p:spTree>
    <p:extLst>
      <p:ext uri="{BB962C8B-B14F-4D97-AF65-F5344CB8AC3E}">
        <p14:creationId xmlns:p14="http://schemas.microsoft.com/office/powerpoint/2010/main" val="27258040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C729EF-440E-935E-2261-8FD4EDD374E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71E3889-A873-3BE5-CC65-A4EEB2E86520}"/>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9B80FFC-D839-CF89-900A-AD3AF362C7B4}"/>
              </a:ext>
            </a:extLst>
          </p:cNvPr>
          <p:cNvSpPr>
            <a:spLocks noGrp="1"/>
          </p:cNvSpPr>
          <p:nvPr>
            <p:ph type="body" idx="1"/>
          </p:nvPr>
        </p:nvSpPr>
        <p:spPr/>
        <p:txBody>
          <a:bodyPr rtlCol="0"/>
          <a:lstStyle/>
          <a:p>
            <a:pPr rtl="0"/>
            <a:endParaRPr lang="ja-JP" altLang="en-US">
              <a:latin typeface="Meiryo UI" panose="020B0604030504040204" pitchFamily="50" charset="-128"/>
              <a:ea typeface="Meiryo UI" panose="020B0604030504040204" pitchFamily="50" charset="-128"/>
            </a:endParaRPr>
          </a:p>
        </p:txBody>
      </p:sp>
      <p:sp>
        <p:nvSpPr>
          <p:cNvPr id="4" name="スライド番号プレースホルダー 3">
            <a:extLst>
              <a:ext uri="{FF2B5EF4-FFF2-40B4-BE49-F238E27FC236}">
                <a16:creationId xmlns:a16="http://schemas.microsoft.com/office/drawing/2014/main" id="{C8492B12-CD03-8E60-AA1C-7071EAD3C42D}"/>
              </a:ext>
            </a:extLst>
          </p:cNvPr>
          <p:cNvSpPr>
            <a:spLocks noGrp="1"/>
          </p:cNvSpPr>
          <p:nvPr>
            <p:ph type="sldNum" sz="quarter" idx="5"/>
          </p:nvPr>
        </p:nvSpPr>
        <p:spPr/>
        <p:txBody>
          <a:bodyPr rtlCol="0"/>
          <a:lstStyle/>
          <a:p>
            <a:pPr rtl="0"/>
            <a:fld id="{8530193B-564F-4854-8A52-728F3FB19C85}" type="slidenum">
              <a:rPr lang="en-US" altLang="ja-JP" smtClean="0"/>
              <a:t>14</a:t>
            </a:fld>
            <a:endParaRPr lang="ja-JP" altLang="en-US"/>
          </a:p>
        </p:txBody>
      </p:sp>
    </p:spTree>
    <p:extLst>
      <p:ext uri="{BB962C8B-B14F-4D97-AF65-F5344CB8AC3E}">
        <p14:creationId xmlns:p14="http://schemas.microsoft.com/office/powerpoint/2010/main" val="41961043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BE999E-C088-D148-0043-01679D96354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1CB9F27-A011-AE6A-23A0-9530A1FA5A1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6405F9C-231C-5E3B-1182-DF62CFAAF47D}"/>
              </a:ext>
            </a:extLst>
          </p:cNvPr>
          <p:cNvSpPr>
            <a:spLocks noGrp="1"/>
          </p:cNvSpPr>
          <p:nvPr>
            <p:ph type="body" idx="1"/>
          </p:nvPr>
        </p:nvSpPr>
        <p:spPr/>
        <p:txBody>
          <a:bodyPr/>
          <a:lstStyle/>
          <a:p>
            <a:endParaRPr kumimoji="1" lang="ja-JP" altLang="en-US">
              <a:latin typeface="Meiryo UI" panose="020B0604030504040204" pitchFamily="50" charset="-128"/>
              <a:ea typeface="Meiryo UI" panose="020B0604030504040204" pitchFamily="50" charset="-128"/>
            </a:endParaRPr>
          </a:p>
        </p:txBody>
      </p:sp>
      <p:sp>
        <p:nvSpPr>
          <p:cNvPr id="4" name="スライド番号プレースホルダー 3">
            <a:extLst>
              <a:ext uri="{FF2B5EF4-FFF2-40B4-BE49-F238E27FC236}">
                <a16:creationId xmlns:a16="http://schemas.microsoft.com/office/drawing/2014/main" id="{7DA8D395-D416-FEFC-2B13-3321112A66B4}"/>
              </a:ext>
            </a:extLst>
          </p:cNvPr>
          <p:cNvSpPr>
            <a:spLocks noGrp="1"/>
          </p:cNvSpPr>
          <p:nvPr>
            <p:ph type="sldNum" sz="quarter" idx="5"/>
          </p:nvPr>
        </p:nvSpPr>
        <p:spPr/>
        <p:txBody>
          <a:bodyPr/>
          <a:lstStyle/>
          <a:p>
            <a:pPr rtl="0"/>
            <a:fld id="{8530193B-564F-4854-8A52-728F3FB19C85}" type="slidenum">
              <a:rPr lang="en-US" altLang="ja-JP" smtClean="0"/>
              <a:t>15</a:t>
            </a:fld>
            <a:endParaRPr lang="ja-JP" altLang="en-US"/>
          </a:p>
        </p:txBody>
      </p:sp>
    </p:spTree>
    <p:extLst>
      <p:ext uri="{BB962C8B-B14F-4D97-AF65-F5344CB8AC3E}">
        <p14:creationId xmlns:p14="http://schemas.microsoft.com/office/powerpoint/2010/main" val="3106520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pPr rtl="0"/>
            <a:fld id="{8530193B-564F-4854-8A52-728F3FB19C85}" type="slidenum">
              <a:rPr lang="en-US" altLang="ja-JP" smtClean="0"/>
              <a:t>16</a:t>
            </a:fld>
            <a:endParaRPr lang="ja-JP" altLang="en-US"/>
          </a:p>
        </p:txBody>
      </p:sp>
    </p:spTree>
    <p:extLst>
      <p:ext uri="{BB962C8B-B14F-4D97-AF65-F5344CB8AC3E}">
        <p14:creationId xmlns:p14="http://schemas.microsoft.com/office/powerpoint/2010/main" val="8207533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97D8A8-B0DC-AA0D-6FB7-4DE8C4B0564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7B65565-1598-078A-D1AE-4E61D4D99A9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B765514-744E-FBF2-25C1-48BD20D50A99}"/>
              </a:ext>
            </a:extLst>
          </p:cNvPr>
          <p:cNvSpPr>
            <a:spLocks noGrp="1"/>
          </p:cNvSpPr>
          <p:nvPr>
            <p:ph type="body" idx="1"/>
          </p:nvPr>
        </p:nvSpPr>
        <p:spPr/>
        <p:txBody>
          <a:bodyPr/>
          <a:lstStyle/>
          <a:p>
            <a:endParaRPr kumimoji="1" lang="ja-JP" altLang="en-US">
              <a:latin typeface="Meiryo UI" panose="020B0604030504040204" pitchFamily="50" charset="-128"/>
              <a:ea typeface="Meiryo UI" panose="020B0604030504040204" pitchFamily="50" charset="-128"/>
            </a:endParaRPr>
          </a:p>
        </p:txBody>
      </p:sp>
      <p:sp>
        <p:nvSpPr>
          <p:cNvPr id="4" name="スライド番号プレースホルダー 3">
            <a:extLst>
              <a:ext uri="{FF2B5EF4-FFF2-40B4-BE49-F238E27FC236}">
                <a16:creationId xmlns:a16="http://schemas.microsoft.com/office/drawing/2014/main" id="{F33075F1-6397-C34E-4439-7837B4D116A7}"/>
              </a:ext>
            </a:extLst>
          </p:cNvPr>
          <p:cNvSpPr>
            <a:spLocks noGrp="1"/>
          </p:cNvSpPr>
          <p:nvPr>
            <p:ph type="sldNum" sz="quarter" idx="5"/>
          </p:nvPr>
        </p:nvSpPr>
        <p:spPr/>
        <p:txBody>
          <a:bodyPr/>
          <a:lstStyle/>
          <a:p>
            <a:pPr rtl="0"/>
            <a:fld id="{8530193B-564F-4854-8A52-728F3FB19C85}" type="slidenum">
              <a:rPr lang="en-US" altLang="ja-JP" smtClean="0"/>
              <a:t>17</a:t>
            </a:fld>
            <a:endParaRPr lang="ja-JP" altLang="en-US"/>
          </a:p>
        </p:txBody>
      </p:sp>
    </p:spTree>
    <p:extLst>
      <p:ext uri="{BB962C8B-B14F-4D97-AF65-F5344CB8AC3E}">
        <p14:creationId xmlns:p14="http://schemas.microsoft.com/office/powerpoint/2010/main" val="17122079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pPr rtl="0"/>
            <a:fld id="{8530193B-564F-4854-8A52-728F3FB19C85}" type="slidenum">
              <a:rPr lang="en-US" altLang="ja-JP" smtClean="0"/>
              <a:t>19</a:t>
            </a:fld>
            <a:endParaRPr lang="ja-JP" altLang="en-US"/>
          </a:p>
        </p:txBody>
      </p:sp>
    </p:spTree>
    <p:extLst>
      <p:ext uri="{BB962C8B-B14F-4D97-AF65-F5344CB8AC3E}">
        <p14:creationId xmlns:p14="http://schemas.microsoft.com/office/powerpoint/2010/main" val="33634580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71FEA7-4E3F-B260-0393-E19C8F30BA2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1F957E0-9973-E8DA-56AB-C54D4A3D573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4209BB6-A056-FF06-1A2C-E92C84221816}"/>
              </a:ext>
            </a:extLst>
          </p:cNvPr>
          <p:cNvSpPr>
            <a:spLocks noGrp="1"/>
          </p:cNvSpPr>
          <p:nvPr>
            <p:ph type="body" idx="1"/>
          </p:nvPr>
        </p:nvSpPr>
        <p:spPr/>
        <p:txBody>
          <a:bodyPr/>
          <a:lstStyle/>
          <a:p>
            <a:endParaRPr kumimoji="1" lang="ja-JP" altLang="en-US">
              <a:latin typeface="Meiryo UI" panose="020B0604030504040204" pitchFamily="50" charset="-128"/>
              <a:ea typeface="Meiryo UI" panose="020B0604030504040204" pitchFamily="50" charset="-128"/>
            </a:endParaRPr>
          </a:p>
        </p:txBody>
      </p:sp>
      <p:sp>
        <p:nvSpPr>
          <p:cNvPr id="4" name="スライド番号プレースホルダー 3">
            <a:extLst>
              <a:ext uri="{FF2B5EF4-FFF2-40B4-BE49-F238E27FC236}">
                <a16:creationId xmlns:a16="http://schemas.microsoft.com/office/drawing/2014/main" id="{4F55D0A2-BB6B-68D8-6A77-C99082C891F5}"/>
              </a:ext>
            </a:extLst>
          </p:cNvPr>
          <p:cNvSpPr>
            <a:spLocks noGrp="1"/>
          </p:cNvSpPr>
          <p:nvPr>
            <p:ph type="sldNum" sz="quarter" idx="5"/>
          </p:nvPr>
        </p:nvSpPr>
        <p:spPr/>
        <p:txBody>
          <a:bodyPr/>
          <a:lstStyle/>
          <a:p>
            <a:pPr rtl="0"/>
            <a:fld id="{8530193B-564F-4854-8A52-728F3FB19C85}" type="slidenum">
              <a:rPr lang="en-US" altLang="ja-JP" smtClean="0"/>
              <a:t>20</a:t>
            </a:fld>
            <a:endParaRPr lang="ja-JP" altLang="en-US"/>
          </a:p>
        </p:txBody>
      </p:sp>
    </p:spTree>
    <p:extLst>
      <p:ext uri="{BB962C8B-B14F-4D97-AF65-F5344CB8AC3E}">
        <p14:creationId xmlns:p14="http://schemas.microsoft.com/office/powerpoint/2010/main" val="29551826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00C87A-EC81-7BA1-CA46-4004EC929AA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B12B409-39B1-F055-B23F-C90F00613EB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F253F28-A1E6-07ED-2EF1-F45931F1ACC8}"/>
              </a:ext>
            </a:extLst>
          </p:cNvPr>
          <p:cNvSpPr>
            <a:spLocks noGrp="1"/>
          </p:cNvSpPr>
          <p:nvPr>
            <p:ph type="body" idx="1"/>
          </p:nvPr>
        </p:nvSpPr>
        <p:spPr/>
        <p:txBody>
          <a:bodyPr/>
          <a:lstStyle/>
          <a:p>
            <a:endParaRPr kumimoji="1" lang="ja-JP" altLang="en-US">
              <a:latin typeface="Meiryo UI" panose="020B0604030504040204" pitchFamily="50" charset="-128"/>
              <a:ea typeface="Meiryo UI" panose="020B0604030504040204" pitchFamily="50" charset="-128"/>
            </a:endParaRPr>
          </a:p>
        </p:txBody>
      </p:sp>
      <p:sp>
        <p:nvSpPr>
          <p:cNvPr id="4" name="スライド番号プレースホルダー 3">
            <a:extLst>
              <a:ext uri="{FF2B5EF4-FFF2-40B4-BE49-F238E27FC236}">
                <a16:creationId xmlns:a16="http://schemas.microsoft.com/office/drawing/2014/main" id="{541F04D7-43EB-92B0-FE9B-E494E0131838}"/>
              </a:ext>
            </a:extLst>
          </p:cNvPr>
          <p:cNvSpPr>
            <a:spLocks noGrp="1"/>
          </p:cNvSpPr>
          <p:nvPr>
            <p:ph type="sldNum" sz="quarter" idx="5"/>
          </p:nvPr>
        </p:nvSpPr>
        <p:spPr/>
        <p:txBody>
          <a:bodyPr/>
          <a:lstStyle/>
          <a:p>
            <a:pPr rtl="0"/>
            <a:fld id="{8530193B-564F-4854-8A52-728F3FB19C85}" type="slidenum">
              <a:rPr lang="en-US" altLang="ja-JP" smtClean="0"/>
              <a:t>2</a:t>
            </a:fld>
            <a:endParaRPr lang="ja-JP" altLang="en-US"/>
          </a:p>
        </p:txBody>
      </p:sp>
    </p:spTree>
    <p:extLst>
      <p:ext uri="{BB962C8B-B14F-4D97-AF65-F5344CB8AC3E}">
        <p14:creationId xmlns:p14="http://schemas.microsoft.com/office/powerpoint/2010/main" val="16451673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pPr rtl="0"/>
            <a:fld id="{8530193B-564F-4854-8A52-728F3FB19C85}" type="slidenum">
              <a:rPr lang="en-US" altLang="ja-JP" smtClean="0"/>
              <a:t>21</a:t>
            </a:fld>
            <a:endParaRPr lang="ja-JP" altLang="en-US"/>
          </a:p>
        </p:txBody>
      </p:sp>
    </p:spTree>
    <p:extLst>
      <p:ext uri="{BB962C8B-B14F-4D97-AF65-F5344CB8AC3E}">
        <p14:creationId xmlns:p14="http://schemas.microsoft.com/office/powerpoint/2010/main" val="4585816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rtlCol="0"/>
          <a:lstStyle/>
          <a:p>
            <a:pPr rtl="0"/>
            <a:endParaRPr lang="ja-JP" altLang="en-US">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rtlCol="0"/>
          <a:lstStyle/>
          <a:p>
            <a:pPr rtl="0"/>
            <a:fld id="{8530193B-564F-4854-8A52-728F3FB19C85}" type="slidenum">
              <a:rPr lang="en-US" altLang="ja-JP" smtClean="0"/>
              <a:t>22</a:t>
            </a:fld>
            <a:endParaRPr lang="ja-JP" altLang="en-US"/>
          </a:p>
        </p:txBody>
      </p:sp>
    </p:spTree>
    <p:extLst>
      <p:ext uri="{BB962C8B-B14F-4D97-AF65-F5344CB8AC3E}">
        <p14:creationId xmlns:p14="http://schemas.microsoft.com/office/powerpoint/2010/main" val="33974404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A5D6D1-2A16-98C6-8148-7E96647A9D7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ABAE0B5-A4C2-B28D-B18D-BFCC5C346F78}"/>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656EE24-5000-BC88-7CBE-3F44149AD641}"/>
              </a:ext>
            </a:extLst>
          </p:cNvPr>
          <p:cNvSpPr>
            <a:spLocks noGrp="1"/>
          </p:cNvSpPr>
          <p:nvPr>
            <p:ph type="body" idx="1"/>
          </p:nvPr>
        </p:nvSpPr>
        <p:spPr/>
        <p:txBody>
          <a:bodyPr/>
          <a:lstStyle/>
          <a:p>
            <a:endParaRPr kumimoji="1" lang="ja-JP" altLang="en-US">
              <a:latin typeface="Meiryo UI" panose="020B0604030504040204" pitchFamily="50" charset="-128"/>
              <a:ea typeface="Meiryo UI" panose="020B0604030504040204" pitchFamily="50" charset="-128"/>
            </a:endParaRPr>
          </a:p>
        </p:txBody>
      </p:sp>
      <p:sp>
        <p:nvSpPr>
          <p:cNvPr id="4" name="スライド番号プレースホルダー 3">
            <a:extLst>
              <a:ext uri="{FF2B5EF4-FFF2-40B4-BE49-F238E27FC236}">
                <a16:creationId xmlns:a16="http://schemas.microsoft.com/office/drawing/2014/main" id="{24B4371E-CD51-CF83-3395-133B8C7F88C7}"/>
              </a:ext>
            </a:extLst>
          </p:cNvPr>
          <p:cNvSpPr>
            <a:spLocks noGrp="1"/>
          </p:cNvSpPr>
          <p:nvPr>
            <p:ph type="sldNum" sz="quarter" idx="5"/>
          </p:nvPr>
        </p:nvSpPr>
        <p:spPr/>
        <p:txBody>
          <a:bodyPr/>
          <a:lstStyle/>
          <a:p>
            <a:pPr rtl="0"/>
            <a:fld id="{8530193B-564F-4854-8A52-728F3FB19C85}" type="slidenum">
              <a:rPr lang="en-US" altLang="ja-JP" smtClean="0"/>
              <a:t>23</a:t>
            </a:fld>
            <a:endParaRPr lang="ja-JP" altLang="en-US"/>
          </a:p>
        </p:txBody>
      </p:sp>
    </p:spTree>
    <p:extLst>
      <p:ext uri="{BB962C8B-B14F-4D97-AF65-F5344CB8AC3E}">
        <p14:creationId xmlns:p14="http://schemas.microsoft.com/office/powerpoint/2010/main" val="6467096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3E0370-144E-275E-995B-466B86B7978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9840520-32DB-126D-6C5C-15CB6787D52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1B000D37-C605-D982-93D0-8B423C1AC7EE}"/>
              </a:ext>
            </a:extLst>
          </p:cNvPr>
          <p:cNvSpPr>
            <a:spLocks noGrp="1"/>
          </p:cNvSpPr>
          <p:nvPr>
            <p:ph type="body" idx="1"/>
          </p:nvPr>
        </p:nvSpPr>
        <p:spPr/>
        <p:txBody>
          <a:bodyPr/>
          <a:lstStyle/>
          <a:p>
            <a:endParaRPr kumimoji="1" lang="ja-JP" altLang="en-US">
              <a:latin typeface="Meiryo UI" panose="020B0604030504040204" pitchFamily="50" charset="-128"/>
              <a:ea typeface="Meiryo UI" panose="020B0604030504040204" pitchFamily="50" charset="-128"/>
            </a:endParaRPr>
          </a:p>
        </p:txBody>
      </p:sp>
      <p:sp>
        <p:nvSpPr>
          <p:cNvPr id="4" name="スライド番号プレースホルダー 3">
            <a:extLst>
              <a:ext uri="{FF2B5EF4-FFF2-40B4-BE49-F238E27FC236}">
                <a16:creationId xmlns:a16="http://schemas.microsoft.com/office/drawing/2014/main" id="{B4CD01E7-7034-1E29-4790-423819416CF8}"/>
              </a:ext>
            </a:extLst>
          </p:cNvPr>
          <p:cNvSpPr>
            <a:spLocks noGrp="1"/>
          </p:cNvSpPr>
          <p:nvPr>
            <p:ph type="sldNum" sz="quarter" idx="5"/>
          </p:nvPr>
        </p:nvSpPr>
        <p:spPr/>
        <p:txBody>
          <a:bodyPr/>
          <a:lstStyle/>
          <a:p>
            <a:pPr rtl="0"/>
            <a:fld id="{8530193B-564F-4854-8A52-728F3FB19C85}" type="slidenum">
              <a:rPr lang="en-US" altLang="ja-JP" smtClean="0"/>
              <a:t>24</a:t>
            </a:fld>
            <a:endParaRPr lang="ja-JP" altLang="en-US"/>
          </a:p>
        </p:txBody>
      </p:sp>
    </p:spTree>
    <p:extLst>
      <p:ext uri="{BB962C8B-B14F-4D97-AF65-F5344CB8AC3E}">
        <p14:creationId xmlns:p14="http://schemas.microsoft.com/office/powerpoint/2010/main" val="7065827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pPr rtl="0"/>
            <a:fld id="{8530193B-564F-4854-8A52-728F3FB19C85}" type="slidenum">
              <a:rPr lang="en-US" altLang="ja-JP" smtClean="0"/>
              <a:t>3</a:t>
            </a:fld>
            <a:endParaRPr lang="ja-JP" altLang="en-US"/>
          </a:p>
        </p:txBody>
      </p:sp>
    </p:spTree>
    <p:extLst>
      <p:ext uri="{BB962C8B-B14F-4D97-AF65-F5344CB8AC3E}">
        <p14:creationId xmlns:p14="http://schemas.microsoft.com/office/powerpoint/2010/main" val="7362243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pPr rtl="0"/>
            <a:fld id="{8530193B-564F-4854-8A52-728F3FB19C85}" type="slidenum">
              <a:rPr lang="en-US" altLang="ja-JP" smtClean="0"/>
              <a:t>4</a:t>
            </a:fld>
            <a:endParaRPr lang="ja-JP" altLang="en-US"/>
          </a:p>
        </p:txBody>
      </p:sp>
    </p:spTree>
    <p:extLst>
      <p:ext uri="{BB962C8B-B14F-4D97-AF65-F5344CB8AC3E}">
        <p14:creationId xmlns:p14="http://schemas.microsoft.com/office/powerpoint/2010/main" val="26866118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rtlCol="0"/>
          <a:lstStyle/>
          <a:p>
            <a:pPr rtl="0"/>
            <a:endParaRPr lang="ja-JP" altLang="en-US">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rtlCol="0"/>
          <a:lstStyle/>
          <a:p>
            <a:pPr rtl="0"/>
            <a:fld id="{8530193B-564F-4854-8A52-728F3FB19C85}" type="slidenum">
              <a:rPr lang="en-US" altLang="ja-JP" smtClean="0"/>
              <a:t>5</a:t>
            </a:fld>
            <a:endParaRPr lang="ja-JP" altLang="en-US"/>
          </a:p>
        </p:txBody>
      </p:sp>
    </p:spTree>
    <p:extLst>
      <p:ext uri="{BB962C8B-B14F-4D97-AF65-F5344CB8AC3E}">
        <p14:creationId xmlns:p14="http://schemas.microsoft.com/office/powerpoint/2010/main" val="41658562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7ABEFF-4589-A0F6-0B35-A4EA860A583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B3D5E4F-8CC2-E4C1-8787-365ED5559440}"/>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C195A49-6763-06E3-2316-33AB3A39C633}"/>
              </a:ext>
            </a:extLst>
          </p:cNvPr>
          <p:cNvSpPr>
            <a:spLocks noGrp="1"/>
          </p:cNvSpPr>
          <p:nvPr>
            <p:ph type="body" idx="1"/>
          </p:nvPr>
        </p:nvSpPr>
        <p:spPr/>
        <p:txBody>
          <a:bodyPr/>
          <a:lstStyle/>
          <a:p>
            <a:endParaRPr kumimoji="1" lang="ja-JP" altLang="en-US">
              <a:latin typeface="Meiryo UI" panose="020B0604030504040204" pitchFamily="50" charset="-128"/>
              <a:ea typeface="Meiryo UI" panose="020B0604030504040204" pitchFamily="50" charset="-128"/>
            </a:endParaRPr>
          </a:p>
        </p:txBody>
      </p:sp>
      <p:sp>
        <p:nvSpPr>
          <p:cNvPr id="4" name="スライド番号プレースホルダー 3">
            <a:extLst>
              <a:ext uri="{FF2B5EF4-FFF2-40B4-BE49-F238E27FC236}">
                <a16:creationId xmlns:a16="http://schemas.microsoft.com/office/drawing/2014/main" id="{9786E048-F997-5D2F-4F1C-38D9E95B8D57}"/>
              </a:ext>
            </a:extLst>
          </p:cNvPr>
          <p:cNvSpPr>
            <a:spLocks noGrp="1"/>
          </p:cNvSpPr>
          <p:nvPr>
            <p:ph type="sldNum" sz="quarter" idx="5"/>
          </p:nvPr>
        </p:nvSpPr>
        <p:spPr/>
        <p:txBody>
          <a:bodyPr/>
          <a:lstStyle/>
          <a:p>
            <a:pPr rtl="0"/>
            <a:fld id="{8530193B-564F-4854-8A52-728F3FB19C85}" type="slidenum">
              <a:rPr lang="en-US" altLang="ja-JP" smtClean="0"/>
              <a:t>6</a:t>
            </a:fld>
            <a:endParaRPr lang="ja-JP" altLang="en-US"/>
          </a:p>
        </p:txBody>
      </p:sp>
    </p:spTree>
    <p:extLst>
      <p:ext uri="{BB962C8B-B14F-4D97-AF65-F5344CB8AC3E}">
        <p14:creationId xmlns:p14="http://schemas.microsoft.com/office/powerpoint/2010/main" val="27927803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pPr rtl="0"/>
            <a:fld id="{8530193B-564F-4854-8A52-728F3FB19C85}" type="slidenum">
              <a:rPr lang="en-US" altLang="ja-JP" smtClean="0"/>
              <a:t>7</a:t>
            </a:fld>
            <a:endParaRPr lang="ja-JP" altLang="en-US"/>
          </a:p>
        </p:txBody>
      </p:sp>
    </p:spTree>
    <p:extLst>
      <p:ext uri="{BB962C8B-B14F-4D97-AF65-F5344CB8AC3E}">
        <p14:creationId xmlns:p14="http://schemas.microsoft.com/office/powerpoint/2010/main" val="32887181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pPr rtl="0"/>
            <a:fld id="{8530193B-564F-4854-8A52-728F3FB19C85}" type="slidenum">
              <a:rPr lang="en-US" altLang="ja-JP" smtClean="0"/>
              <a:t>8</a:t>
            </a:fld>
            <a:endParaRPr lang="ja-JP" altLang="en-US"/>
          </a:p>
        </p:txBody>
      </p:sp>
    </p:spTree>
    <p:extLst>
      <p:ext uri="{BB962C8B-B14F-4D97-AF65-F5344CB8AC3E}">
        <p14:creationId xmlns:p14="http://schemas.microsoft.com/office/powerpoint/2010/main" val="20559349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3A8491-F3FE-E6D3-1CA0-E77520B167A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8E92310-6AE5-04D2-F5CE-DDE4AA4F2D0B}"/>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0B7375E-C457-2A91-6774-9BD81902B9CC}"/>
              </a:ext>
            </a:extLst>
          </p:cNvPr>
          <p:cNvSpPr>
            <a:spLocks noGrp="1"/>
          </p:cNvSpPr>
          <p:nvPr>
            <p:ph type="body" idx="1"/>
          </p:nvPr>
        </p:nvSpPr>
        <p:spPr/>
        <p:txBody>
          <a:bodyPr/>
          <a:lstStyle/>
          <a:p>
            <a:endParaRPr kumimoji="1" lang="ja-JP" altLang="en-US">
              <a:latin typeface="Meiryo UI" panose="020B0604030504040204" pitchFamily="50" charset="-128"/>
              <a:ea typeface="Meiryo UI" panose="020B0604030504040204" pitchFamily="50" charset="-128"/>
            </a:endParaRPr>
          </a:p>
        </p:txBody>
      </p:sp>
      <p:sp>
        <p:nvSpPr>
          <p:cNvPr id="4" name="スライド番号プレースホルダー 3">
            <a:extLst>
              <a:ext uri="{FF2B5EF4-FFF2-40B4-BE49-F238E27FC236}">
                <a16:creationId xmlns:a16="http://schemas.microsoft.com/office/drawing/2014/main" id="{C4BABB25-B6E1-45B9-05A5-DB92D0C56D06}"/>
              </a:ext>
            </a:extLst>
          </p:cNvPr>
          <p:cNvSpPr>
            <a:spLocks noGrp="1"/>
          </p:cNvSpPr>
          <p:nvPr>
            <p:ph type="sldNum" sz="quarter" idx="5"/>
          </p:nvPr>
        </p:nvSpPr>
        <p:spPr/>
        <p:txBody>
          <a:bodyPr/>
          <a:lstStyle/>
          <a:p>
            <a:pPr rtl="0"/>
            <a:fld id="{8530193B-564F-4854-8A52-728F3FB19C85}" type="slidenum">
              <a:rPr lang="en-US" altLang="ja-JP" smtClean="0"/>
              <a:t>9</a:t>
            </a:fld>
            <a:endParaRPr lang="ja-JP" altLang="en-US"/>
          </a:p>
        </p:txBody>
      </p:sp>
    </p:spTree>
    <p:extLst>
      <p:ext uri="{BB962C8B-B14F-4D97-AF65-F5344CB8AC3E}">
        <p14:creationId xmlns:p14="http://schemas.microsoft.com/office/powerpoint/2010/main" val="1424568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ユーザー設定レイアウト">
    <p:bg>
      <p:bgPr>
        <a:solidFill>
          <a:schemeClr val="tx1"/>
        </a:solidFill>
        <a:effectLst/>
      </p:bgPr>
    </p:bg>
    <p:spTree>
      <p:nvGrpSpPr>
        <p:cNvPr id="1" name=""/>
        <p:cNvGrpSpPr/>
        <p:nvPr/>
      </p:nvGrpSpPr>
      <p:grpSpPr>
        <a:xfrm>
          <a:off x="0" y="0"/>
          <a:ext cx="0" cy="0"/>
          <a:chOff x="0" y="0"/>
          <a:chExt cx="0" cy="0"/>
        </a:xfrm>
      </p:grpSpPr>
      <p:sp>
        <p:nvSpPr>
          <p:cNvPr id="22" name="図プレースホルダー 21">
            <a:extLst>
              <a:ext uri="{FF2B5EF4-FFF2-40B4-BE49-F238E27FC236}">
                <a16:creationId xmlns:a16="http://schemas.microsoft.com/office/drawing/2014/main" id="{DFA57703-9E4A-48E0-A123-3A5EDC76475C}"/>
              </a:ext>
            </a:extLst>
          </p:cNvPr>
          <p:cNvSpPr>
            <a:spLocks noGrp="1"/>
          </p:cNvSpPr>
          <p:nvPr>
            <p:ph type="pic" sz="quarter" idx="10"/>
          </p:nvPr>
        </p:nvSpPr>
        <p:spPr>
          <a:xfrm>
            <a:off x="0" y="0"/>
            <a:ext cx="12192000" cy="6858000"/>
          </a:xfrm>
          <a:prstGeom prst="rect">
            <a:avLst/>
          </a:prstGeom>
        </p:spPr>
        <p:txBody>
          <a:bodyPr rtlCol="0"/>
          <a:lstStyle>
            <a:lvl1pPr>
              <a:defRPr>
                <a:latin typeface="Meiryo UI" panose="020B0604030504040204" pitchFamily="50" charset="-128"/>
                <a:ea typeface="Meiryo UI" panose="020B0604030504040204" pitchFamily="50" charset="-128"/>
              </a:defRPr>
            </a:lvl1pPr>
          </a:lstStyle>
          <a:p>
            <a:pPr rtl="0"/>
            <a:r>
              <a:rPr lang="ja-JP" altLang="en-US" noProof="0"/>
              <a:t>アイコンをクリックして図を追加</a:t>
            </a:r>
          </a:p>
        </p:txBody>
      </p:sp>
      <p:sp>
        <p:nvSpPr>
          <p:cNvPr id="6" name="六角形 5">
            <a:extLst>
              <a:ext uri="{FF2B5EF4-FFF2-40B4-BE49-F238E27FC236}">
                <a16:creationId xmlns:a16="http://schemas.microsoft.com/office/drawing/2014/main" id="{ED61BFD1-C421-442F-ACC0-868D35B02015}"/>
              </a:ext>
            </a:extLst>
          </p:cNvPr>
          <p:cNvSpPr/>
          <p:nvPr userDrawn="1"/>
        </p:nvSpPr>
        <p:spPr>
          <a:xfrm>
            <a:off x="3166402" y="903484"/>
            <a:ext cx="5859196" cy="5051033"/>
          </a:xfrm>
          <a:prstGeom prst="hexagon">
            <a:avLst/>
          </a:prstGeom>
          <a:solidFill>
            <a:schemeClr val="accent5">
              <a:alpha val="40000"/>
            </a:schemeClr>
          </a:solidFill>
          <a:ln w="603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14" name="六角形 13">
            <a:extLst>
              <a:ext uri="{FF2B5EF4-FFF2-40B4-BE49-F238E27FC236}">
                <a16:creationId xmlns:a16="http://schemas.microsoft.com/office/drawing/2014/main" id="{89B16BC3-CBF9-4BF0-A37A-9F2BB89BED54}"/>
              </a:ext>
            </a:extLst>
          </p:cNvPr>
          <p:cNvSpPr/>
          <p:nvPr userDrawn="1"/>
        </p:nvSpPr>
        <p:spPr>
          <a:xfrm>
            <a:off x="7974278" y="5753530"/>
            <a:ext cx="651613" cy="561736"/>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16" name="六角形 15">
            <a:extLst>
              <a:ext uri="{FF2B5EF4-FFF2-40B4-BE49-F238E27FC236}">
                <a16:creationId xmlns:a16="http://schemas.microsoft.com/office/drawing/2014/main" id="{80EA9ECE-F57C-4B25-AD19-4F78933A61EC}"/>
              </a:ext>
            </a:extLst>
          </p:cNvPr>
          <p:cNvSpPr/>
          <p:nvPr userDrawn="1"/>
        </p:nvSpPr>
        <p:spPr>
          <a:xfrm>
            <a:off x="2255521" y="2751804"/>
            <a:ext cx="785546" cy="677196"/>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18" name="六角形 17">
            <a:extLst>
              <a:ext uri="{FF2B5EF4-FFF2-40B4-BE49-F238E27FC236}">
                <a16:creationId xmlns:a16="http://schemas.microsoft.com/office/drawing/2014/main" id="{DCBDF4EA-BFFB-460D-B9A8-45C097E920DA}"/>
              </a:ext>
            </a:extLst>
          </p:cNvPr>
          <p:cNvSpPr/>
          <p:nvPr userDrawn="1"/>
        </p:nvSpPr>
        <p:spPr>
          <a:xfrm>
            <a:off x="8021783" y="671564"/>
            <a:ext cx="392774" cy="338599"/>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20" name="六角形 19">
            <a:extLst>
              <a:ext uri="{FF2B5EF4-FFF2-40B4-BE49-F238E27FC236}">
                <a16:creationId xmlns:a16="http://schemas.microsoft.com/office/drawing/2014/main" id="{AB15A15E-528E-4041-8E63-65C0D0398F3A}"/>
              </a:ext>
            </a:extLst>
          </p:cNvPr>
          <p:cNvSpPr/>
          <p:nvPr userDrawn="1"/>
        </p:nvSpPr>
        <p:spPr>
          <a:xfrm>
            <a:off x="2035398" y="3344350"/>
            <a:ext cx="196388" cy="169300"/>
          </a:xfrm>
          <a:prstGeom prst="hexag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12" name="タイトル 1">
            <a:extLst>
              <a:ext uri="{FF2B5EF4-FFF2-40B4-BE49-F238E27FC236}">
                <a16:creationId xmlns:a16="http://schemas.microsoft.com/office/drawing/2014/main" id="{A7A620BD-CFAD-4100-8C9F-494D15A0A900}"/>
              </a:ext>
            </a:extLst>
          </p:cNvPr>
          <p:cNvSpPr>
            <a:spLocks noGrp="1"/>
          </p:cNvSpPr>
          <p:nvPr>
            <p:ph type="title" hasCustomPrompt="1"/>
          </p:nvPr>
        </p:nvSpPr>
        <p:spPr>
          <a:xfrm>
            <a:off x="4096846" y="2576760"/>
            <a:ext cx="3924935" cy="1695637"/>
          </a:xfrm>
          <a:prstGeom prst="rect">
            <a:avLst/>
          </a:prstGeom>
        </p:spPr>
        <p:txBody>
          <a:bodyPr rtlCol="0"/>
          <a:lstStyle>
            <a:lvl1pPr>
              <a:spcBef>
                <a:spcPts val="1000"/>
              </a:spcBef>
              <a:defRPr sz="4800" b="1">
                <a:solidFill>
                  <a:schemeClr val="bg1"/>
                </a:solidFill>
                <a:latin typeface="Meiryo UI" panose="020B0604030504040204" pitchFamily="50" charset="-128"/>
                <a:ea typeface="Meiryo UI" panose="020B0604030504040204" pitchFamily="50" charset="-128"/>
              </a:defRPr>
            </a:lvl1pPr>
          </a:lstStyle>
          <a:p>
            <a:pPr rtl="0"/>
            <a:r>
              <a:rPr lang="ja-JP" altLang="en-US" noProof="0"/>
              <a:t>クリックしてマスターを編集</a:t>
            </a:r>
          </a:p>
        </p:txBody>
      </p:sp>
      <p:sp>
        <p:nvSpPr>
          <p:cNvPr id="24" name="テキスト プレースホルダー 23">
            <a:extLst>
              <a:ext uri="{FF2B5EF4-FFF2-40B4-BE49-F238E27FC236}">
                <a16:creationId xmlns:a16="http://schemas.microsoft.com/office/drawing/2014/main" id="{340C15AA-E296-48AE-857F-0589EEA69DC6}"/>
              </a:ext>
            </a:extLst>
          </p:cNvPr>
          <p:cNvSpPr>
            <a:spLocks noGrp="1"/>
          </p:cNvSpPr>
          <p:nvPr>
            <p:ph type="body" sz="quarter" idx="11" hasCustomPrompt="1"/>
          </p:nvPr>
        </p:nvSpPr>
        <p:spPr>
          <a:xfrm>
            <a:off x="4096848" y="1899514"/>
            <a:ext cx="3924934" cy="490538"/>
          </a:xfrm>
          <a:prstGeom prst="rect">
            <a:avLst/>
          </a:prstGeom>
        </p:spPr>
        <p:txBody>
          <a:bodyPr rtlCol="0"/>
          <a:lstStyle>
            <a:lvl1pPr>
              <a:buNone/>
              <a:defRPr lang="en-US" sz="2400" b="1" kern="1200" dirty="0" smtClean="0">
                <a:solidFill>
                  <a:schemeClr val="accent4"/>
                </a:solidFill>
                <a:latin typeface="Meiryo UI" panose="020B0604030504040204" pitchFamily="50" charset="-128"/>
                <a:ea typeface="Meiryo UI" panose="020B0604030504040204" pitchFamily="50" charset="-128"/>
                <a:cs typeface="Calibri" panose="020F0502020204030204" pitchFamily="34" charset="0"/>
              </a:defRPr>
            </a:lvl1pPr>
            <a:lvl2pPr>
              <a:buNone/>
              <a:defRPr/>
            </a:lvl2pPr>
          </a:lstStyle>
          <a:p>
            <a:pPr lvl="0" rtl="0"/>
            <a:r>
              <a:rPr lang="ja-JP" altLang="en-US" noProof="0"/>
              <a:t>クリックしてテキストを編集</a:t>
            </a:r>
          </a:p>
        </p:txBody>
      </p:sp>
      <p:sp>
        <p:nvSpPr>
          <p:cNvPr id="28" name="テキスト プレースホルダー 27">
            <a:extLst>
              <a:ext uri="{FF2B5EF4-FFF2-40B4-BE49-F238E27FC236}">
                <a16:creationId xmlns:a16="http://schemas.microsoft.com/office/drawing/2014/main" id="{E0A61465-6ECA-46DC-97DD-7BCFDB69EB89}"/>
              </a:ext>
            </a:extLst>
          </p:cNvPr>
          <p:cNvSpPr>
            <a:spLocks noGrp="1"/>
          </p:cNvSpPr>
          <p:nvPr>
            <p:ph type="body" sz="quarter" idx="13" hasCustomPrompt="1"/>
          </p:nvPr>
        </p:nvSpPr>
        <p:spPr>
          <a:xfrm>
            <a:off x="4484582" y="4459105"/>
            <a:ext cx="3222836" cy="1168530"/>
          </a:xfrm>
          <a:prstGeom prst="rect">
            <a:avLst/>
          </a:prstGeom>
        </p:spPr>
        <p:txBody>
          <a:bodyPr rtlCol="0" anchor="b"/>
          <a:lstStyle>
            <a:lvl1pPr algn="r">
              <a:buNone/>
              <a:defRPr lang="en-US" sz="1600" kern="1200" dirty="0" smtClean="0">
                <a:solidFill>
                  <a:schemeClr val="bg1"/>
                </a:solidFill>
                <a:latin typeface="Meiryo UI" panose="020B0604030504040204" pitchFamily="50" charset="-128"/>
                <a:ea typeface="Meiryo UI" panose="020B0604030504040204" pitchFamily="50" charset="-128"/>
                <a:cs typeface="+mn-cs"/>
              </a:defRPr>
            </a:lvl1pPr>
          </a:lstStyle>
          <a:p>
            <a:pPr lvl="0" rtl="0"/>
            <a:r>
              <a:rPr lang="ja-JP" altLang="en-US" noProof="0"/>
              <a:t>クリックしてマスター テキストのスタイルを編集</a:t>
            </a:r>
          </a:p>
        </p:txBody>
      </p:sp>
    </p:spTree>
    <p:extLst>
      <p:ext uri="{BB962C8B-B14F-4D97-AF65-F5344CB8AC3E}">
        <p14:creationId xmlns:p14="http://schemas.microsoft.com/office/powerpoint/2010/main" val="7814876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タイムライン">
    <p:spTree>
      <p:nvGrpSpPr>
        <p:cNvPr id="1" name=""/>
        <p:cNvGrpSpPr/>
        <p:nvPr/>
      </p:nvGrpSpPr>
      <p:grpSpPr>
        <a:xfrm>
          <a:off x="0" y="0"/>
          <a:ext cx="0" cy="0"/>
          <a:chOff x="0" y="0"/>
          <a:chExt cx="0" cy="0"/>
        </a:xfrm>
      </p:grpSpPr>
      <p:sp>
        <p:nvSpPr>
          <p:cNvPr id="8" name="タイトル 1">
            <a:extLst>
              <a:ext uri="{FF2B5EF4-FFF2-40B4-BE49-F238E27FC236}">
                <a16:creationId xmlns:a16="http://schemas.microsoft.com/office/drawing/2014/main" id="{69FE87B7-32A4-4C7F-9AAF-37688E640456}"/>
              </a:ext>
            </a:extLst>
          </p:cNvPr>
          <p:cNvSpPr>
            <a:spLocks noGrp="1"/>
          </p:cNvSpPr>
          <p:nvPr>
            <p:ph type="title"/>
          </p:nvPr>
        </p:nvSpPr>
        <p:spPr>
          <a:xfrm>
            <a:off x="432000" y="647700"/>
            <a:ext cx="11340000" cy="700114"/>
          </a:xfrm>
          <a:prstGeom prst="rect">
            <a:avLst/>
          </a:prstGeom>
        </p:spPr>
        <p:txBody>
          <a:bodyPr rtlCol="0" anchor="ctr"/>
          <a:lstStyle>
            <a:lvl1pPr>
              <a:defRPr>
                <a:latin typeface="Meiryo UI" panose="020B0604030504040204" pitchFamily="50" charset="-128"/>
                <a:ea typeface="Meiryo UI" panose="020B0604030504040204" pitchFamily="50" charset="-128"/>
              </a:defRPr>
            </a:lvl1pPr>
          </a:lstStyle>
          <a:p>
            <a:pPr algn="ctr" rtl="0"/>
            <a:r>
              <a:rPr lang="ja-JP" altLang="en-US" sz="4800" b="1" noProof="0">
                <a:solidFill>
                  <a:schemeClr val="tx1"/>
                </a:solidFill>
              </a:rPr>
              <a:t>マスター タイトルの書式設定</a:t>
            </a:r>
          </a:p>
        </p:txBody>
      </p:sp>
    </p:spTree>
    <p:extLst>
      <p:ext uri="{BB962C8B-B14F-4D97-AF65-F5344CB8AC3E}">
        <p14:creationId xmlns:p14="http://schemas.microsoft.com/office/powerpoint/2010/main" val="128006139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コンテンツ 2 の列">
    <p:spTree>
      <p:nvGrpSpPr>
        <p:cNvPr id="1" name=""/>
        <p:cNvGrpSpPr/>
        <p:nvPr/>
      </p:nvGrpSpPr>
      <p:grpSpPr>
        <a:xfrm>
          <a:off x="0" y="0"/>
          <a:ext cx="0" cy="0"/>
          <a:chOff x="0" y="0"/>
          <a:chExt cx="0" cy="0"/>
        </a:xfrm>
      </p:grpSpPr>
      <p:sp>
        <p:nvSpPr>
          <p:cNvPr id="28" name="テキスト プレースホルダー 27">
            <a:extLst>
              <a:ext uri="{FF2B5EF4-FFF2-40B4-BE49-F238E27FC236}">
                <a16:creationId xmlns:a16="http://schemas.microsoft.com/office/drawing/2014/main" id="{D1E0F77B-E8C6-4A86-B521-8368A308A9A2}"/>
              </a:ext>
            </a:extLst>
          </p:cNvPr>
          <p:cNvSpPr>
            <a:spLocks noGrp="1"/>
          </p:cNvSpPr>
          <p:nvPr>
            <p:ph type="body" sz="quarter" idx="14" hasCustomPrompt="1"/>
          </p:nvPr>
        </p:nvSpPr>
        <p:spPr>
          <a:xfrm>
            <a:off x="647700" y="2057818"/>
            <a:ext cx="5080000" cy="438150"/>
          </a:xfrm>
          <a:prstGeom prst="rect">
            <a:avLst/>
          </a:prstGeom>
        </p:spPr>
        <p:txBody>
          <a:bodyPr rtlCol="0"/>
          <a:lstStyle>
            <a:lvl1pPr>
              <a:buNone/>
              <a:defRPr lang="en-US" sz="2400" b="1" kern="1200" dirty="0" smtClean="0">
                <a:solidFill>
                  <a:schemeClr val="tx1"/>
                </a:solidFill>
                <a:latin typeface="Meiryo UI" panose="020B0604030504040204" pitchFamily="50" charset="-128"/>
                <a:ea typeface="Meiryo UI" panose="020B0604030504040204" pitchFamily="50" charset="-128"/>
                <a:cs typeface="Biome Light" panose="020B0303030204020804" pitchFamily="34" charset="0"/>
              </a:defRPr>
            </a:lvl1pPr>
            <a:lvl2pPr>
              <a:buNone/>
              <a:defRPr/>
            </a:lvl2pPr>
          </a:lstStyle>
          <a:p>
            <a:pPr lvl="0" rtl="0"/>
            <a:r>
              <a:rPr lang="ja-JP" altLang="en-US" noProof="0"/>
              <a:t>クリックしてマスター テキストのスタイルを編集</a:t>
            </a:r>
          </a:p>
        </p:txBody>
      </p:sp>
      <p:sp>
        <p:nvSpPr>
          <p:cNvPr id="14" name="円/楕円 13">
            <a:extLst>
              <a:ext uri="{FF2B5EF4-FFF2-40B4-BE49-F238E27FC236}">
                <a16:creationId xmlns:a16="http://schemas.microsoft.com/office/drawing/2014/main" id="{CAACFBE9-8475-4CC0-8189-87BFC4059A86}"/>
              </a:ext>
            </a:extLst>
          </p:cNvPr>
          <p:cNvSpPr/>
          <p:nvPr userDrawn="1"/>
        </p:nvSpPr>
        <p:spPr>
          <a:xfrm>
            <a:off x="10385897" y="1443145"/>
            <a:ext cx="471170" cy="47117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solidFill>
                <a:schemeClr val="accent5"/>
              </a:solidFill>
              <a:latin typeface="Meiryo UI" panose="020B0604030504040204" pitchFamily="50" charset="-128"/>
              <a:ea typeface="Meiryo UI" panose="020B0604030504040204" pitchFamily="50" charset="-128"/>
            </a:endParaRPr>
          </a:p>
        </p:txBody>
      </p:sp>
      <p:sp>
        <p:nvSpPr>
          <p:cNvPr id="20" name="円/楕円 19">
            <a:extLst>
              <a:ext uri="{FF2B5EF4-FFF2-40B4-BE49-F238E27FC236}">
                <a16:creationId xmlns:a16="http://schemas.microsoft.com/office/drawing/2014/main" id="{5F8C6FC8-D350-4A01-A7E0-5AEDAC96F358}"/>
              </a:ext>
            </a:extLst>
          </p:cNvPr>
          <p:cNvSpPr/>
          <p:nvPr userDrawn="1"/>
        </p:nvSpPr>
        <p:spPr>
          <a:xfrm>
            <a:off x="8910011" y="328773"/>
            <a:ext cx="317813" cy="31781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solidFill>
                <a:schemeClr val="accent5"/>
              </a:solidFill>
              <a:latin typeface="Meiryo UI" panose="020B0604030504040204" pitchFamily="50" charset="-128"/>
              <a:ea typeface="Meiryo UI" panose="020B0604030504040204" pitchFamily="50" charset="-128"/>
            </a:endParaRPr>
          </a:p>
        </p:txBody>
      </p:sp>
      <p:sp>
        <p:nvSpPr>
          <p:cNvPr id="24" name="円/楕円 23">
            <a:extLst>
              <a:ext uri="{FF2B5EF4-FFF2-40B4-BE49-F238E27FC236}">
                <a16:creationId xmlns:a16="http://schemas.microsoft.com/office/drawing/2014/main" id="{88F1038A-897D-4C38-B499-73FC76C716FA}"/>
              </a:ext>
            </a:extLst>
          </p:cNvPr>
          <p:cNvSpPr/>
          <p:nvPr userDrawn="1"/>
        </p:nvSpPr>
        <p:spPr>
          <a:xfrm flipH="1">
            <a:off x="8634932" y="623939"/>
            <a:ext cx="170406" cy="17040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solidFill>
                <a:schemeClr val="accent5"/>
              </a:solidFill>
              <a:latin typeface="Meiryo UI" panose="020B0604030504040204" pitchFamily="50" charset="-128"/>
              <a:ea typeface="Meiryo UI" panose="020B0604030504040204" pitchFamily="50" charset="-128"/>
            </a:endParaRPr>
          </a:p>
        </p:txBody>
      </p:sp>
      <p:sp>
        <p:nvSpPr>
          <p:cNvPr id="26" name="テキスト プレースホルダー 25">
            <a:extLst>
              <a:ext uri="{FF2B5EF4-FFF2-40B4-BE49-F238E27FC236}">
                <a16:creationId xmlns:a16="http://schemas.microsoft.com/office/drawing/2014/main" id="{4A6E2374-7B5B-4947-8461-F294B56E70DE}"/>
              </a:ext>
            </a:extLst>
          </p:cNvPr>
          <p:cNvSpPr>
            <a:spLocks noGrp="1"/>
          </p:cNvSpPr>
          <p:nvPr>
            <p:ph type="body" sz="quarter" idx="13" hasCustomPrompt="1"/>
          </p:nvPr>
        </p:nvSpPr>
        <p:spPr>
          <a:xfrm>
            <a:off x="660400" y="2673522"/>
            <a:ext cx="5067300" cy="2935288"/>
          </a:xfrm>
          <a:prstGeom prst="rect">
            <a:avLst/>
          </a:prstGeom>
        </p:spPr>
        <p:txBody>
          <a:bodyPr rtlCol="0"/>
          <a:lstStyle>
            <a:lvl1pPr>
              <a:buClr>
                <a:schemeClr val="accent4"/>
              </a:buClr>
              <a:buFont typeface="Wingdings" panose="05000000000000000000" pitchFamily="2" charset="2"/>
              <a:buChar char="§"/>
              <a:defRPr lang="en-US" sz="2000" kern="1200" dirty="0" smtClean="0">
                <a:solidFill>
                  <a:schemeClr val="tx1"/>
                </a:solidFill>
                <a:latin typeface="Meiryo UI" panose="020B0604030504040204" pitchFamily="50" charset="-128"/>
                <a:ea typeface="Meiryo UI" panose="020B0604030504040204" pitchFamily="50" charset="-128"/>
                <a:cs typeface="Biome Light" panose="020B0303030204020804" pitchFamily="34" charset="0"/>
              </a:defRPr>
            </a:lvl1pPr>
          </a:lstStyle>
          <a:p>
            <a:pPr lvl="0" rtl="0"/>
            <a:r>
              <a:rPr lang="ja-JP" altLang="en-US" noProof="0"/>
              <a:t>クリックしてマスター テキストのスタイルを編集</a:t>
            </a:r>
          </a:p>
        </p:txBody>
      </p:sp>
      <p:sp>
        <p:nvSpPr>
          <p:cNvPr id="29" name="テキスト プレースホルダー 27">
            <a:extLst>
              <a:ext uri="{FF2B5EF4-FFF2-40B4-BE49-F238E27FC236}">
                <a16:creationId xmlns:a16="http://schemas.microsoft.com/office/drawing/2014/main" id="{FB9159BE-CEED-461B-AF31-03BC124E2741}"/>
              </a:ext>
            </a:extLst>
          </p:cNvPr>
          <p:cNvSpPr>
            <a:spLocks noGrp="1"/>
          </p:cNvSpPr>
          <p:nvPr>
            <p:ph type="body" sz="quarter" idx="15" hasCustomPrompt="1"/>
          </p:nvPr>
        </p:nvSpPr>
        <p:spPr>
          <a:xfrm>
            <a:off x="6451600" y="2061363"/>
            <a:ext cx="5080000" cy="438150"/>
          </a:xfrm>
          <a:prstGeom prst="rect">
            <a:avLst/>
          </a:prstGeom>
        </p:spPr>
        <p:txBody>
          <a:bodyPr rtlCol="0"/>
          <a:lstStyle>
            <a:lvl1pPr>
              <a:buNone/>
              <a:defRPr lang="en-US" sz="2400" b="1" kern="1200" dirty="0" smtClean="0">
                <a:solidFill>
                  <a:schemeClr val="tx1"/>
                </a:solidFill>
                <a:latin typeface="Meiryo UI" panose="020B0604030504040204" pitchFamily="50" charset="-128"/>
                <a:ea typeface="Meiryo UI" panose="020B0604030504040204" pitchFamily="50" charset="-128"/>
                <a:cs typeface="Biome Light" panose="020B0303030204020804" pitchFamily="34" charset="0"/>
              </a:defRPr>
            </a:lvl1pPr>
            <a:lvl2pPr>
              <a:buNone/>
              <a:defRPr/>
            </a:lvl2pPr>
          </a:lstStyle>
          <a:p>
            <a:pPr lvl="0" rtl="0"/>
            <a:r>
              <a:rPr lang="ja-JP" altLang="en-US" noProof="0"/>
              <a:t>クリックしてマスター テキストのスタイルを編集</a:t>
            </a:r>
          </a:p>
        </p:txBody>
      </p:sp>
      <p:sp>
        <p:nvSpPr>
          <p:cNvPr id="30" name="テキスト プレースホルダー 25">
            <a:extLst>
              <a:ext uri="{FF2B5EF4-FFF2-40B4-BE49-F238E27FC236}">
                <a16:creationId xmlns:a16="http://schemas.microsoft.com/office/drawing/2014/main" id="{2C15BD20-69D8-4EC1-8A33-A0C6EAFD30AA}"/>
              </a:ext>
            </a:extLst>
          </p:cNvPr>
          <p:cNvSpPr>
            <a:spLocks noGrp="1"/>
          </p:cNvSpPr>
          <p:nvPr>
            <p:ph type="body" sz="quarter" idx="16" hasCustomPrompt="1"/>
          </p:nvPr>
        </p:nvSpPr>
        <p:spPr>
          <a:xfrm>
            <a:off x="6464300" y="2677067"/>
            <a:ext cx="5067300" cy="2935288"/>
          </a:xfrm>
          <a:prstGeom prst="rect">
            <a:avLst/>
          </a:prstGeom>
        </p:spPr>
        <p:txBody>
          <a:bodyPr rtlCol="0"/>
          <a:lstStyle>
            <a:lvl1pPr>
              <a:buClr>
                <a:schemeClr val="accent4"/>
              </a:buClr>
              <a:buFont typeface="Wingdings" panose="05000000000000000000" pitchFamily="2" charset="2"/>
              <a:buChar char="§"/>
              <a:defRPr lang="en-US" sz="2000" kern="1200" dirty="0" smtClean="0">
                <a:solidFill>
                  <a:schemeClr val="tx1"/>
                </a:solidFill>
                <a:latin typeface="Meiryo UI" panose="020B0604030504040204" pitchFamily="50" charset="-128"/>
                <a:ea typeface="Meiryo UI" panose="020B0604030504040204" pitchFamily="50" charset="-128"/>
                <a:cs typeface="Biome Light" panose="020B0303030204020804" pitchFamily="34" charset="0"/>
              </a:defRPr>
            </a:lvl1pPr>
          </a:lstStyle>
          <a:p>
            <a:pPr lvl="0" rtl="0"/>
            <a:r>
              <a:rPr lang="ja-JP" altLang="en-US" noProof="0"/>
              <a:t>クリックしてマスター テキストのスタイルを編集</a:t>
            </a:r>
          </a:p>
        </p:txBody>
      </p:sp>
      <p:sp>
        <p:nvSpPr>
          <p:cNvPr id="13" name="図プレースホルダー 12">
            <a:extLst>
              <a:ext uri="{FF2B5EF4-FFF2-40B4-BE49-F238E27FC236}">
                <a16:creationId xmlns:a16="http://schemas.microsoft.com/office/drawing/2014/main" id="{357B52D4-8D50-4E16-B60E-688B084764F2}"/>
              </a:ext>
            </a:extLst>
          </p:cNvPr>
          <p:cNvSpPr>
            <a:spLocks noGrp="1"/>
          </p:cNvSpPr>
          <p:nvPr>
            <p:ph type="pic" sz="quarter" idx="17"/>
          </p:nvPr>
        </p:nvSpPr>
        <p:spPr>
          <a:xfrm>
            <a:off x="9261647" y="0"/>
            <a:ext cx="2930353" cy="1559882"/>
          </a:xfrm>
          <a:custGeom>
            <a:avLst/>
            <a:gdLst>
              <a:gd name="connsiteX0" fmla="*/ 562125 w 2930353"/>
              <a:gd name="connsiteY0" fmla="*/ 435632 h 1559882"/>
              <a:gd name="connsiteX1" fmla="*/ 1124250 w 2930353"/>
              <a:gd name="connsiteY1" fmla="*/ 997757 h 1559882"/>
              <a:gd name="connsiteX2" fmla="*/ 562125 w 2930353"/>
              <a:gd name="connsiteY2" fmla="*/ 1559882 h 1559882"/>
              <a:gd name="connsiteX3" fmla="*/ 0 w 2930353"/>
              <a:gd name="connsiteY3" fmla="*/ 997757 h 1559882"/>
              <a:gd name="connsiteX4" fmla="*/ 562125 w 2930353"/>
              <a:gd name="connsiteY4" fmla="*/ 435632 h 1559882"/>
              <a:gd name="connsiteX5" fmla="*/ 1475035 w 2930353"/>
              <a:gd name="connsiteY5" fmla="*/ 0 h 1559882"/>
              <a:gd name="connsiteX6" fmla="*/ 2930353 w 2930353"/>
              <a:gd name="connsiteY6" fmla="*/ 0 h 1559882"/>
              <a:gd name="connsiteX7" fmla="*/ 2930353 w 2930353"/>
              <a:gd name="connsiteY7" fmla="*/ 1239091 h 1559882"/>
              <a:gd name="connsiteX8" fmla="*/ 2822571 w 2930353"/>
              <a:gd name="connsiteY8" fmla="*/ 1328020 h 1559882"/>
              <a:gd name="connsiteX9" fmla="*/ 2282653 w 2930353"/>
              <a:gd name="connsiteY9" fmla="*/ 1492942 h 1559882"/>
              <a:gd name="connsiteX10" fmla="*/ 1316979 w 2930353"/>
              <a:gd name="connsiteY10" fmla="*/ 527268 h 1559882"/>
              <a:gd name="connsiteX11" fmla="*/ 1392867 w 2930353"/>
              <a:gd name="connsiteY11" fmla="*/ 151384 h 1559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30353" h="1559882">
                <a:moveTo>
                  <a:pt x="562125" y="435632"/>
                </a:moveTo>
                <a:cubicBezTo>
                  <a:pt x="872578" y="435632"/>
                  <a:pt x="1124250" y="687304"/>
                  <a:pt x="1124250" y="997757"/>
                </a:cubicBezTo>
                <a:cubicBezTo>
                  <a:pt x="1124250" y="1308210"/>
                  <a:pt x="872578" y="1559882"/>
                  <a:pt x="562125" y="1559882"/>
                </a:cubicBezTo>
                <a:cubicBezTo>
                  <a:pt x="251672" y="1559882"/>
                  <a:pt x="0" y="1308210"/>
                  <a:pt x="0" y="997757"/>
                </a:cubicBezTo>
                <a:cubicBezTo>
                  <a:pt x="0" y="687304"/>
                  <a:pt x="251672" y="435632"/>
                  <a:pt x="562125" y="435632"/>
                </a:cubicBezTo>
                <a:close/>
                <a:moveTo>
                  <a:pt x="1475035" y="0"/>
                </a:moveTo>
                <a:lnTo>
                  <a:pt x="2930353" y="0"/>
                </a:lnTo>
                <a:lnTo>
                  <a:pt x="2930353" y="1239091"/>
                </a:lnTo>
                <a:lnTo>
                  <a:pt x="2822571" y="1328020"/>
                </a:lnTo>
                <a:cubicBezTo>
                  <a:pt x="2668448" y="1432143"/>
                  <a:pt x="2482651" y="1492942"/>
                  <a:pt x="2282653" y="1492942"/>
                </a:cubicBezTo>
                <a:cubicBezTo>
                  <a:pt x="1749326" y="1492942"/>
                  <a:pt x="1316979" y="1060595"/>
                  <a:pt x="1316979" y="527268"/>
                </a:cubicBezTo>
                <a:cubicBezTo>
                  <a:pt x="1316979" y="393936"/>
                  <a:pt x="1344001" y="266916"/>
                  <a:pt x="1392867" y="151384"/>
                </a:cubicBezTo>
                <a:close/>
              </a:path>
            </a:pathLst>
          </a:custGeom>
        </p:spPr>
        <p:txBody>
          <a:bodyPr wrap="square" rtlCol="0" anchor="ctr">
            <a:noAutofit/>
          </a:bodyPr>
          <a:lstStyle>
            <a:lvl1pPr algn="ctr">
              <a:buNone/>
              <a:defRPr>
                <a:latin typeface="Meiryo UI" panose="020B0604030504040204" pitchFamily="50" charset="-128"/>
                <a:ea typeface="Meiryo UI" panose="020B0604030504040204" pitchFamily="50" charset="-128"/>
              </a:defRPr>
            </a:lvl1pPr>
          </a:lstStyle>
          <a:p>
            <a:pPr rtl="0"/>
            <a:r>
              <a:rPr lang="ja-JP" altLang="en-US" noProof="0"/>
              <a:t>アイコンをクリックして図を追加</a:t>
            </a:r>
          </a:p>
        </p:txBody>
      </p:sp>
      <p:sp>
        <p:nvSpPr>
          <p:cNvPr id="11" name="タイトル 1">
            <a:extLst>
              <a:ext uri="{FF2B5EF4-FFF2-40B4-BE49-F238E27FC236}">
                <a16:creationId xmlns:a16="http://schemas.microsoft.com/office/drawing/2014/main" id="{92F03355-C197-48C4-A4DF-B41338483356}"/>
              </a:ext>
            </a:extLst>
          </p:cNvPr>
          <p:cNvSpPr>
            <a:spLocks noGrp="1"/>
          </p:cNvSpPr>
          <p:nvPr>
            <p:ph type="title" hasCustomPrompt="1"/>
          </p:nvPr>
        </p:nvSpPr>
        <p:spPr>
          <a:xfrm>
            <a:off x="660400" y="805213"/>
            <a:ext cx="4275138" cy="830997"/>
          </a:xfrm>
          <a:prstGeom prst="rect">
            <a:avLst/>
          </a:prstGeom>
        </p:spPr>
        <p:txBody>
          <a:bodyPr rtlCol="0"/>
          <a:lstStyle>
            <a:lvl1pPr>
              <a:defRPr sz="4800" b="1">
                <a:solidFill>
                  <a:schemeClr val="tx1"/>
                </a:solidFill>
                <a:latin typeface="Meiryo UI" panose="020B0604030504040204" pitchFamily="50" charset="-128"/>
                <a:ea typeface="Meiryo UI" panose="020B0604030504040204" pitchFamily="50" charset="-128"/>
              </a:defRPr>
            </a:lvl1pPr>
          </a:lstStyle>
          <a:p>
            <a:pPr rtl="0"/>
            <a:r>
              <a:rPr lang="ja-JP" altLang="en-US" noProof="0"/>
              <a:t>クリックしてマスターを編集</a:t>
            </a:r>
          </a:p>
        </p:txBody>
      </p:sp>
    </p:spTree>
    <p:extLst>
      <p:ext uri="{BB962C8B-B14F-4D97-AF65-F5344CB8AC3E}">
        <p14:creationId xmlns:p14="http://schemas.microsoft.com/office/powerpoint/2010/main" val="565901999"/>
      </p:ext>
    </p:extLst>
  </p:cSld>
  <p:clrMapOvr>
    <a:masterClrMapping/>
  </p:clrMapOvr>
  <p:extLst>
    <p:ext uri="{DCECCB84-F9BA-43D5-87BE-67443E8EF086}">
      <p15:sldGuideLst xmlns:p15="http://schemas.microsoft.com/office/powerpoint/2012/main">
        <p15:guide id="1" orient="horz" pos="1272"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コンテンツ 3 の列">
    <p:spTree>
      <p:nvGrpSpPr>
        <p:cNvPr id="1" name=""/>
        <p:cNvGrpSpPr/>
        <p:nvPr/>
      </p:nvGrpSpPr>
      <p:grpSpPr>
        <a:xfrm>
          <a:off x="0" y="0"/>
          <a:ext cx="0" cy="0"/>
          <a:chOff x="0" y="0"/>
          <a:chExt cx="0" cy="0"/>
        </a:xfrm>
      </p:grpSpPr>
      <p:sp>
        <p:nvSpPr>
          <p:cNvPr id="28" name="テキスト プレースホルダー 27">
            <a:extLst>
              <a:ext uri="{FF2B5EF4-FFF2-40B4-BE49-F238E27FC236}">
                <a16:creationId xmlns:a16="http://schemas.microsoft.com/office/drawing/2014/main" id="{D1E0F77B-E8C6-4A86-B521-8368A308A9A2}"/>
              </a:ext>
            </a:extLst>
          </p:cNvPr>
          <p:cNvSpPr>
            <a:spLocks noGrp="1"/>
          </p:cNvSpPr>
          <p:nvPr>
            <p:ph type="body" sz="quarter" idx="14" hasCustomPrompt="1"/>
          </p:nvPr>
        </p:nvSpPr>
        <p:spPr>
          <a:xfrm>
            <a:off x="660400" y="2037656"/>
            <a:ext cx="3474720" cy="438150"/>
          </a:xfrm>
          <a:prstGeom prst="rect">
            <a:avLst/>
          </a:prstGeom>
        </p:spPr>
        <p:txBody>
          <a:bodyPr rtlCol="0"/>
          <a:lstStyle>
            <a:lvl1pPr>
              <a:buNone/>
              <a:defRPr lang="en-US" sz="2400" b="1" kern="1200" dirty="0" smtClean="0">
                <a:solidFill>
                  <a:schemeClr val="tx1"/>
                </a:solidFill>
                <a:latin typeface="Meiryo UI" panose="020B0604030504040204" pitchFamily="50" charset="-128"/>
                <a:ea typeface="Meiryo UI" panose="020B0604030504040204" pitchFamily="50" charset="-128"/>
                <a:cs typeface="Biome Light" panose="020B0303030204020804" pitchFamily="34" charset="0"/>
              </a:defRPr>
            </a:lvl1pPr>
            <a:lvl2pPr>
              <a:buNone/>
              <a:defRPr/>
            </a:lvl2pPr>
          </a:lstStyle>
          <a:p>
            <a:pPr lvl="0" rtl="0"/>
            <a:r>
              <a:rPr lang="ja-JP" altLang="en-US" noProof="0"/>
              <a:t>クリックしてマスター テキストのスタイルを編集</a:t>
            </a:r>
          </a:p>
        </p:txBody>
      </p:sp>
      <p:sp>
        <p:nvSpPr>
          <p:cNvPr id="26" name="テキスト プレースホルダー 25">
            <a:extLst>
              <a:ext uri="{FF2B5EF4-FFF2-40B4-BE49-F238E27FC236}">
                <a16:creationId xmlns:a16="http://schemas.microsoft.com/office/drawing/2014/main" id="{4A6E2374-7B5B-4947-8461-F294B56E70DE}"/>
              </a:ext>
            </a:extLst>
          </p:cNvPr>
          <p:cNvSpPr>
            <a:spLocks noGrp="1"/>
          </p:cNvSpPr>
          <p:nvPr>
            <p:ph type="body" sz="quarter" idx="13" hasCustomPrompt="1"/>
          </p:nvPr>
        </p:nvSpPr>
        <p:spPr>
          <a:xfrm>
            <a:off x="660400" y="2664637"/>
            <a:ext cx="3474720" cy="2935288"/>
          </a:xfrm>
          <a:prstGeom prst="rect">
            <a:avLst/>
          </a:prstGeom>
        </p:spPr>
        <p:txBody>
          <a:bodyPr rtlCol="0"/>
          <a:lstStyle>
            <a:lvl1pPr>
              <a:buClr>
                <a:schemeClr val="accent4"/>
              </a:buClr>
              <a:buFont typeface="Wingdings" panose="05000000000000000000" pitchFamily="2" charset="2"/>
              <a:buChar char="§"/>
              <a:defRPr lang="en-US" sz="2000" kern="1200" dirty="0" smtClean="0">
                <a:solidFill>
                  <a:schemeClr val="tx1"/>
                </a:solidFill>
                <a:latin typeface="Meiryo UI" panose="020B0604030504040204" pitchFamily="50" charset="-128"/>
                <a:ea typeface="Meiryo UI" panose="020B0604030504040204" pitchFamily="50" charset="-128"/>
                <a:cs typeface="Biome Light" panose="020B0303030204020804" pitchFamily="34" charset="0"/>
              </a:defRPr>
            </a:lvl1pPr>
          </a:lstStyle>
          <a:p>
            <a:pPr lvl="0" rtl="0"/>
            <a:r>
              <a:rPr lang="ja-JP" altLang="en-US" noProof="0"/>
              <a:t>クリックしてマスター テキストのスタイルを編集</a:t>
            </a:r>
          </a:p>
        </p:txBody>
      </p:sp>
      <p:sp>
        <p:nvSpPr>
          <p:cNvPr id="29" name="テキスト プレースホルダー 27">
            <a:extLst>
              <a:ext uri="{FF2B5EF4-FFF2-40B4-BE49-F238E27FC236}">
                <a16:creationId xmlns:a16="http://schemas.microsoft.com/office/drawing/2014/main" id="{FB9159BE-CEED-461B-AF31-03BC124E2741}"/>
              </a:ext>
            </a:extLst>
          </p:cNvPr>
          <p:cNvSpPr>
            <a:spLocks noGrp="1"/>
          </p:cNvSpPr>
          <p:nvPr>
            <p:ph type="body" sz="quarter" idx="15" hasCustomPrompt="1"/>
          </p:nvPr>
        </p:nvSpPr>
        <p:spPr>
          <a:xfrm>
            <a:off x="8044180" y="2052478"/>
            <a:ext cx="3474720" cy="438150"/>
          </a:xfrm>
          <a:prstGeom prst="rect">
            <a:avLst/>
          </a:prstGeom>
        </p:spPr>
        <p:txBody>
          <a:bodyPr rtlCol="0"/>
          <a:lstStyle>
            <a:lvl1pPr>
              <a:buNone/>
              <a:defRPr lang="en-US" sz="2400" b="1" kern="1200" dirty="0" smtClean="0">
                <a:solidFill>
                  <a:schemeClr val="tx1"/>
                </a:solidFill>
                <a:latin typeface="Meiryo UI" panose="020B0604030504040204" pitchFamily="50" charset="-128"/>
                <a:ea typeface="Meiryo UI" panose="020B0604030504040204" pitchFamily="50" charset="-128"/>
                <a:cs typeface="Biome Light" panose="020B0303030204020804" pitchFamily="34" charset="0"/>
              </a:defRPr>
            </a:lvl1pPr>
            <a:lvl2pPr>
              <a:buNone/>
              <a:defRPr/>
            </a:lvl2pPr>
          </a:lstStyle>
          <a:p>
            <a:pPr lvl="0" rtl="0"/>
            <a:r>
              <a:rPr lang="ja-JP" altLang="en-US" noProof="0"/>
              <a:t>クリックしてマスター テキストのスタイルを編集</a:t>
            </a:r>
          </a:p>
        </p:txBody>
      </p:sp>
      <p:sp>
        <p:nvSpPr>
          <p:cNvPr id="30" name="テキスト プレースホルダー 25">
            <a:extLst>
              <a:ext uri="{FF2B5EF4-FFF2-40B4-BE49-F238E27FC236}">
                <a16:creationId xmlns:a16="http://schemas.microsoft.com/office/drawing/2014/main" id="{2C15BD20-69D8-4EC1-8A33-A0C6EAFD30AA}"/>
              </a:ext>
            </a:extLst>
          </p:cNvPr>
          <p:cNvSpPr>
            <a:spLocks noGrp="1"/>
          </p:cNvSpPr>
          <p:nvPr>
            <p:ph type="body" sz="quarter" idx="16" hasCustomPrompt="1"/>
          </p:nvPr>
        </p:nvSpPr>
        <p:spPr>
          <a:xfrm>
            <a:off x="8056880" y="2668182"/>
            <a:ext cx="3474720" cy="2935288"/>
          </a:xfrm>
          <a:prstGeom prst="rect">
            <a:avLst/>
          </a:prstGeom>
        </p:spPr>
        <p:txBody>
          <a:bodyPr rtlCol="0"/>
          <a:lstStyle>
            <a:lvl1pPr>
              <a:buClr>
                <a:schemeClr val="accent4"/>
              </a:buClr>
              <a:buFont typeface="Wingdings" panose="05000000000000000000" pitchFamily="2" charset="2"/>
              <a:buChar char="§"/>
              <a:defRPr lang="en-US" sz="2000" kern="1200" dirty="0" smtClean="0">
                <a:solidFill>
                  <a:schemeClr val="tx1"/>
                </a:solidFill>
                <a:latin typeface="Meiryo UI" panose="020B0604030504040204" pitchFamily="50" charset="-128"/>
                <a:ea typeface="Meiryo UI" panose="020B0604030504040204" pitchFamily="50" charset="-128"/>
                <a:cs typeface="Biome Light" panose="020B0303030204020804" pitchFamily="34" charset="0"/>
              </a:defRPr>
            </a:lvl1pPr>
          </a:lstStyle>
          <a:p>
            <a:pPr lvl="0" rtl="0"/>
            <a:r>
              <a:rPr lang="ja-JP" altLang="en-US" noProof="0"/>
              <a:t>クリックしてマスター テキストのスタイルを編集</a:t>
            </a:r>
          </a:p>
        </p:txBody>
      </p:sp>
      <p:sp>
        <p:nvSpPr>
          <p:cNvPr id="11" name="テキスト プレースホルダー 27">
            <a:extLst>
              <a:ext uri="{FF2B5EF4-FFF2-40B4-BE49-F238E27FC236}">
                <a16:creationId xmlns:a16="http://schemas.microsoft.com/office/drawing/2014/main" id="{4FDB27CA-009D-4863-B119-0EC36837148A}"/>
              </a:ext>
            </a:extLst>
          </p:cNvPr>
          <p:cNvSpPr>
            <a:spLocks noGrp="1"/>
          </p:cNvSpPr>
          <p:nvPr>
            <p:ph type="body" sz="quarter" idx="17" hasCustomPrompt="1"/>
          </p:nvPr>
        </p:nvSpPr>
        <p:spPr>
          <a:xfrm>
            <a:off x="4352290" y="2048933"/>
            <a:ext cx="3474720" cy="438150"/>
          </a:xfrm>
          <a:prstGeom prst="rect">
            <a:avLst/>
          </a:prstGeom>
        </p:spPr>
        <p:txBody>
          <a:bodyPr rtlCol="0"/>
          <a:lstStyle>
            <a:lvl1pPr>
              <a:buNone/>
              <a:defRPr lang="en-US" sz="2400" b="1" kern="1200" dirty="0" smtClean="0">
                <a:solidFill>
                  <a:schemeClr val="tx1"/>
                </a:solidFill>
                <a:latin typeface="Meiryo UI" panose="020B0604030504040204" pitchFamily="50" charset="-128"/>
                <a:ea typeface="Meiryo UI" panose="020B0604030504040204" pitchFamily="50" charset="-128"/>
                <a:cs typeface="Biome Light" panose="020B0303030204020804" pitchFamily="34" charset="0"/>
              </a:defRPr>
            </a:lvl1pPr>
            <a:lvl2pPr>
              <a:buNone/>
              <a:defRPr/>
            </a:lvl2pPr>
          </a:lstStyle>
          <a:p>
            <a:pPr lvl="0" rtl="0"/>
            <a:r>
              <a:rPr lang="ja-JP" altLang="en-US" noProof="0"/>
              <a:t>クリックしてマスター テキストのスタイルを編集</a:t>
            </a:r>
          </a:p>
        </p:txBody>
      </p:sp>
      <p:sp>
        <p:nvSpPr>
          <p:cNvPr id="12" name="テキスト プレースホルダー 25">
            <a:extLst>
              <a:ext uri="{FF2B5EF4-FFF2-40B4-BE49-F238E27FC236}">
                <a16:creationId xmlns:a16="http://schemas.microsoft.com/office/drawing/2014/main" id="{FD03E3EF-D812-4B98-959B-6800BBE59D1C}"/>
              </a:ext>
            </a:extLst>
          </p:cNvPr>
          <p:cNvSpPr>
            <a:spLocks noGrp="1"/>
          </p:cNvSpPr>
          <p:nvPr>
            <p:ph type="body" sz="quarter" idx="18" hasCustomPrompt="1"/>
          </p:nvPr>
        </p:nvSpPr>
        <p:spPr>
          <a:xfrm>
            <a:off x="4364990" y="2664637"/>
            <a:ext cx="3474720" cy="2935288"/>
          </a:xfrm>
          <a:prstGeom prst="rect">
            <a:avLst/>
          </a:prstGeom>
        </p:spPr>
        <p:txBody>
          <a:bodyPr rtlCol="0"/>
          <a:lstStyle>
            <a:lvl1pPr>
              <a:buClr>
                <a:schemeClr val="accent4"/>
              </a:buClr>
              <a:buFont typeface="Wingdings" panose="05000000000000000000" pitchFamily="2" charset="2"/>
              <a:buChar char="§"/>
              <a:defRPr lang="en-US" sz="2000" kern="1200" dirty="0" smtClean="0">
                <a:solidFill>
                  <a:schemeClr val="tx1"/>
                </a:solidFill>
                <a:latin typeface="Meiryo UI" panose="020B0604030504040204" pitchFamily="50" charset="-128"/>
                <a:ea typeface="Meiryo UI" panose="020B0604030504040204" pitchFamily="50" charset="-128"/>
                <a:cs typeface="Biome Light" panose="020B0303030204020804" pitchFamily="34" charset="0"/>
              </a:defRPr>
            </a:lvl1pPr>
          </a:lstStyle>
          <a:p>
            <a:pPr lvl="0" rtl="0"/>
            <a:r>
              <a:rPr lang="ja-JP" altLang="en-US" noProof="0"/>
              <a:t>クリックしてマスター テキストのスタイルを編集</a:t>
            </a:r>
          </a:p>
        </p:txBody>
      </p:sp>
      <p:sp>
        <p:nvSpPr>
          <p:cNvPr id="3" name="六角形 2">
            <a:extLst>
              <a:ext uri="{FF2B5EF4-FFF2-40B4-BE49-F238E27FC236}">
                <a16:creationId xmlns:a16="http://schemas.microsoft.com/office/drawing/2014/main" id="{303FFB35-43AC-4A56-92D0-91038C098B3C}"/>
              </a:ext>
            </a:extLst>
          </p:cNvPr>
          <p:cNvSpPr/>
          <p:nvPr userDrawn="1"/>
        </p:nvSpPr>
        <p:spPr>
          <a:xfrm>
            <a:off x="10700126" y="788523"/>
            <a:ext cx="1155906" cy="996471"/>
          </a:xfrm>
          <a:prstGeom prst="hexagon">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4" name="六角形 3">
            <a:extLst>
              <a:ext uri="{FF2B5EF4-FFF2-40B4-BE49-F238E27FC236}">
                <a16:creationId xmlns:a16="http://schemas.microsoft.com/office/drawing/2014/main" id="{AAF31DA0-707D-4A5D-BB7A-A5C90DB11A55}"/>
              </a:ext>
            </a:extLst>
          </p:cNvPr>
          <p:cNvSpPr/>
          <p:nvPr userDrawn="1"/>
        </p:nvSpPr>
        <p:spPr>
          <a:xfrm>
            <a:off x="11388427" y="1859136"/>
            <a:ext cx="315205" cy="271728"/>
          </a:xfrm>
          <a:prstGeom prst="hexag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solidFill>
                <a:schemeClr val="accent1"/>
              </a:solidFill>
              <a:latin typeface="Meiryo UI" panose="020B0604030504040204" pitchFamily="50" charset="-128"/>
              <a:ea typeface="Meiryo UI" panose="020B0604030504040204" pitchFamily="50" charset="-128"/>
            </a:endParaRPr>
          </a:p>
        </p:txBody>
      </p:sp>
      <p:sp>
        <p:nvSpPr>
          <p:cNvPr id="5" name="六角形 4">
            <a:extLst>
              <a:ext uri="{FF2B5EF4-FFF2-40B4-BE49-F238E27FC236}">
                <a16:creationId xmlns:a16="http://schemas.microsoft.com/office/drawing/2014/main" id="{539F452B-F55F-4D85-834B-A7EAF742647C}"/>
              </a:ext>
            </a:extLst>
          </p:cNvPr>
          <p:cNvSpPr/>
          <p:nvPr userDrawn="1"/>
        </p:nvSpPr>
        <p:spPr>
          <a:xfrm>
            <a:off x="9014155" y="740289"/>
            <a:ext cx="379060" cy="326776"/>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solidFill>
                <a:schemeClr val="accent1"/>
              </a:solidFill>
              <a:latin typeface="Meiryo UI" panose="020B0604030504040204" pitchFamily="50" charset="-128"/>
              <a:ea typeface="Meiryo UI" panose="020B0604030504040204" pitchFamily="50" charset="-128"/>
            </a:endParaRPr>
          </a:p>
        </p:txBody>
      </p:sp>
      <p:sp>
        <p:nvSpPr>
          <p:cNvPr id="13" name="タイトル 1">
            <a:extLst>
              <a:ext uri="{FF2B5EF4-FFF2-40B4-BE49-F238E27FC236}">
                <a16:creationId xmlns:a16="http://schemas.microsoft.com/office/drawing/2014/main" id="{91D9F6BE-FB0B-42EE-8F02-95F5CC039B06}"/>
              </a:ext>
            </a:extLst>
          </p:cNvPr>
          <p:cNvSpPr>
            <a:spLocks noGrp="1"/>
          </p:cNvSpPr>
          <p:nvPr>
            <p:ph type="title" hasCustomPrompt="1"/>
          </p:nvPr>
        </p:nvSpPr>
        <p:spPr>
          <a:xfrm>
            <a:off x="660400" y="805213"/>
            <a:ext cx="4275138" cy="830997"/>
          </a:xfrm>
          <a:prstGeom prst="rect">
            <a:avLst/>
          </a:prstGeom>
        </p:spPr>
        <p:txBody>
          <a:bodyPr rtlCol="0"/>
          <a:lstStyle>
            <a:lvl1pPr>
              <a:defRPr sz="4800" b="1">
                <a:solidFill>
                  <a:schemeClr val="tx1"/>
                </a:solidFill>
                <a:latin typeface="Meiryo UI" panose="020B0604030504040204" pitchFamily="50" charset="-128"/>
                <a:ea typeface="Meiryo UI" panose="020B0604030504040204" pitchFamily="50" charset="-128"/>
              </a:defRPr>
            </a:lvl1pPr>
          </a:lstStyle>
          <a:p>
            <a:pPr rtl="0"/>
            <a:r>
              <a:rPr lang="ja-JP" altLang="en-US" noProof="0"/>
              <a:t>クリックしてマスターを編集</a:t>
            </a:r>
          </a:p>
        </p:txBody>
      </p:sp>
      <p:sp>
        <p:nvSpPr>
          <p:cNvPr id="16" name="フリーフォーム:図形 15">
            <a:extLst>
              <a:ext uri="{FF2B5EF4-FFF2-40B4-BE49-F238E27FC236}">
                <a16:creationId xmlns:a16="http://schemas.microsoft.com/office/drawing/2014/main" id="{C67FFA0E-8AAA-4DEB-B97E-31969F57927D}"/>
              </a:ext>
            </a:extLst>
          </p:cNvPr>
          <p:cNvSpPr>
            <a:spLocks noGrp="1"/>
          </p:cNvSpPr>
          <p:nvPr>
            <p:ph type="pic" sz="quarter" idx="20"/>
          </p:nvPr>
        </p:nvSpPr>
        <p:spPr>
          <a:xfrm>
            <a:off x="9393238" y="2"/>
            <a:ext cx="2798762" cy="1354861"/>
          </a:xfrm>
          <a:custGeom>
            <a:avLst/>
            <a:gdLst>
              <a:gd name="connsiteX0" fmla="*/ 316595 w 2798762"/>
              <a:gd name="connsiteY0" fmla="*/ 88390 h 1354861"/>
              <a:gd name="connsiteX1" fmla="*/ 1152465 w 2798762"/>
              <a:gd name="connsiteY1" fmla="*/ 88390 h 1354861"/>
              <a:gd name="connsiteX2" fmla="*/ 1469083 w 2798762"/>
              <a:gd name="connsiteY2" fmla="*/ 721626 h 1354861"/>
              <a:gd name="connsiteX3" fmla="*/ 1152465 w 2798762"/>
              <a:gd name="connsiteY3" fmla="*/ 1354861 h 1354861"/>
              <a:gd name="connsiteX4" fmla="*/ 316595 w 2798762"/>
              <a:gd name="connsiteY4" fmla="*/ 1354861 h 1354861"/>
              <a:gd name="connsiteX5" fmla="*/ 0 w 2798762"/>
              <a:gd name="connsiteY5" fmla="*/ 721672 h 1354861"/>
              <a:gd name="connsiteX6" fmla="*/ 0 w 2798762"/>
              <a:gd name="connsiteY6" fmla="*/ 721580 h 1354861"/>
              <a:gd name="connsiteX7" fmla="*/ 1250372 w 2798762"/>
              <a:gd name="connsiteY7" fmla="*/ 0 h 1354861"/>
              <a:gd name="connsiteX8" fmla="*/ 2798762 w 2798762"/>
              <a:gd name="connsiteY8" fmla="*/ 0 h 1354861"/>
              <a:gd name="connsiteX9" fmla="*/ 2798762 w 2798762"/>
              <a:gd name="connsiteY9" fmla="*/ 505978 h 1354861"/>
              <a:gd name="connsiteX10" fmla="*/ 2719777 w 2798762"/>
              <a:gd name="connsiteY10" fmla="*/ 663948 h 1354861"/>
              <a:gd name="connsiteX11" fmla="*/ 1582346 w 2798762"/>
              <a:gd name="connsiteY11" fmla="*/ 663948 h 1354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98762" h="1354861">
                <a:moveTo>
                  <a:pt x="316595" y="88390"/>
                </a:moveTo>
                <a:lnTo>
                  <a:pt x="1152465" y="88390"/>
                </a:lnTo>
                <a:lnTo>
                  <a:pt x="1469083" y="721626"/>
                </a:lnTo>
                <a:lnTo>
                  <a:pt x="1152465" y="1354861"/>
                </a:lnTo>
                <a:lnTo>
                  <a:pt x="316595" y="1354861"/>
                </a:lnTo>
                <a:lnTo>
                  <a:pt x="0" y="721672"/>
                </a:lnTo>
                <a:lnTo>
                  <a:pt x="0" y="721580"/>
                </a:lnTo>
                <a:close/>
                <a:moveTo>
                  <a:pt x="1250372" y="0"/>
                </a:moveTo>
                <a:lnTo>
                  <a:pt x="2798762" y="0"/>
                </a:lnTo>
                <a:lnTo>
                  <a:pt x="2798762" y="505978"/>
                </a:lnTo>
                <a:lnTo>
                  <a:pt x="2719777" y="663948"/>
                </a:lnTo>
                <a:lnTo>
                  <a:pt x="1582346" y="663948"/>
                </a:lnTo>
                <a:close/>
              </a:path>
            </a:pathLst>
          </a:custGeom>
        </p:spPr>
        <p:txBody>
          <a:bodyPr wrap="square" rtlCol="0" anchor="ctr">
            <a:noAutofit/>
          </a:bodyPr>
          <a:lstStyle>
            <a:lvl1pPr algn="ctr">
              <a:buNone/>
              <a:defRPr>
                <a:latin typeface="Meiryo UI" panose="020B0604030504040204" pitchFamily="50" charset="-128"/>
                <a:ea typeface="Meiryo UI" panose="020B0604030504040204" pitchFamily="50" charset="-128"/>
              </a:defRPr>
            </a:lvl1pPr>
          </a:lstStyle>
          <a:p>
            <a:pPr rtl="0"/>
            <a:r>
              <a:rPr lang="ja-JP" altLang="en-US" noProof="0"/>
              <a:t>アイコンをクリックして図を追加</a:t>
            </a:r>
          </a:p>
        </p:txBody>
      </p:sp>
    </p:spTree>
    <p:extLst>
      <p:ext uri="{BB962C8B-B14F-4D97-AF65-F5344CB8AC3E}">
        <p14:creationId xmlns:p14="http://schemas.microsoft.com/office/powerpoint/2010/main" val="4096559002"/>
      </p:ext>
    </p:extLst>
  </p:cSld>
  <p:clrMapOvr>
    <a:masterClrMapping/>
  </p:clrMapOvr>
  <p:extLst>
    <p:ext uri="{DCECCB84-F9BA-43D5-87BE-67443E8EF086}">
      <p15:sldGuideLst xmlns:p15="http://schemas.microsoft.com/office/powerpoint/2012/main">
        <p15:guide id="1" orient="horz" pos="1272"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結び">
    <p:spTree>
      <p:nvGrpSpPr>
        <p:cNvPr id="1" name=""/>
        <p:cNvGrpSpPr/>
        <p:nvPr/>
      </p:nvGrpSpPr>
      <p:grpSpPr>
        <a:xfrm>
          <a:off x="0" y="0"/>
          <a:ext cx="0" cy="0"/>
          <a:chOff x="0" y="0"/>
          <a:chExt cx="0" cy="0"/>
        </a:xfrm>
      </p:grpSpPr>
      <p:sp>
        <p:nvSpPr>
          <p:cNvPr id="7" name="円/楕円 6">
            <a:extLst>
              <a:ext uri="{FF2B5EF4-FFF2-40B4-BE49-F238E27FC236}">
                <a16:creationId xmlns:a16="http://schemas.microsoft.com/office/drawing/2014/main" id="{5E74AFC3-1C60-42DE-ABAC-F53CA85AC6F1}"/>
              </a:ext>
            </a:extLst>
          </p:cNvPr>
          <p:cNvSpPr/>
          <p:nvPr userDrawn="1"/>
        </p:nvSpPr>
        <p:spPr>
          <a:xfrm>
            <a:off x="5897272" y="1457542"/>
            <a:ext cx="617218" cy="61721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9" name="円/楕円 8">
            <a:extLst>
              <a:ext uri="{FF2B5EF4-FFF2-40B4-BE49-F238E27FC236}">
                <a16:creationId xmlns:a16="http://schemas.microsoft.com/office/drawing/2014/main" id="{5F133261-FFEB-4B3D-B085-14AEAE741F82}"/>
              </a:ext>
            </a:extLst>
          </p:cNvPr>
          <p:cNvSpPr/>
          <p:nvPr userDrawn="1"/>
        </p:nvSpPr>
        <p:spPr>
          <a:xfrm>
            <a:off x="9810348" y="5955461"/>
            <a:ext cx="394539" cy="39453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11" name="円/楕円 10">
            <a:extLst>
              <a:ext uri="{FF2B5EF4-FFF2-40B4-BE49-F238E27FC236}">
                <a16:creationId xmlns:a16="http://schemas.microsoft.com/office/drawing/2014/main" id="{653FE105-1D8E-48B0-AD9A-95AC9A165651}"/>
              </a:ext>
            </a:extLst>
          </p:cNvPr>
          <p:cNvSpPr/>
          <p:nvPr userDrawn="1"/>
        </p:nvSpPr>
        <p:spPr>
          <a:xfrm>
            <a:off x="6514490" y="946887"/>
            <a:ext cx="335852" cy="33585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16" name="テキスト プレースホルダー 15">
            <a:extLst>
              <a:ext uri="{FF2B5EF4-FFF2-40B4-BE49-F238E27FC236}">
                <a16:creationId xmlns:a16="http://schemas.microsoft.com/office/drawing/2014/main" id="{AC4388F5-0DCA-4A09-A6E1-AE07F403093C}"/>
              </a:ext>
            </a:extLst>
          </p:cNvPr>
          <p:cNvSpPr>
            <a:spLocks noGrp="1"/>
          </p:cNvSpPr>
          <p:nvPr>
            <p:ph type="body" sz="quarter" idx="10" hasCustomPrompt="1"/>
          </p:nvPr>
        </p:nvSpPr>
        <p:spPr>
          <a:xfrm>
            <a:off x="647701" y="2042790"/>
            <a:ext cx="4143374" cy="2654301"/>
          </a:xfrm>
          <a:prstGeom prst="rect">
            <a:avLst/>
          </a:prstGeom>
        </p:spPr>
        <p:txBody>
          <a:bodyPr rtlCol="0"/>
          <a:lstStyle>
            <a:lvl1pPr marL="0" indent="0">
              <a:buNone/>
              <a:defRPr sz="2000">
                <a:latin typeface="Meiryo UI" panose="020B0604030504040204" pitchFamily="50" charset="-128"/>
                <a:ea typeface="Meiryo UI" panose="020B0604030504040204" pitchFamily="50" charset="-128"/>
              </a:defRPr>
            </a:lvl1pPr>
            <a:lvl2pPr>
              <a:buNone/>
              <a:defRPr>
                <a:latin typeface="Meiryo UI" panose="020B0604030504040204" pitchFamily="50" charset="-128"/>
                <a:ea typeface="Meiryo UI" panose="020B0604030504040204" pitchFamily="50" charset="-128"/>
              </a:defRPr>
            </a:lvl2pPr>
            <a:lvl3pPr>
              <a:buNone/>
              <a:defRPr/>
            </a:lvl3pPr>
            <a:lvl4pPr>
              <a:buNone/>
              <a:defRPr/>
            </a:lvl4pPr>
            <a:lvl5pPr>
              <a:buNone/>
              <a:defRPr/>
            </a:lvl5pPr>
          </a:lstStyle>
          <a:p>
            <a:pPr lvl="0" rtl="0"/>
            <a:r>
              <a:rPr lang="ja-JP" altLang="en-US" noProof="0"/>
              <a:t>クリックしてマスター テキストのスタイルを編集</a:t>
            </a:r>
          </a:p>
          <a:p>
            <a:pPr lvl="1" rtl="0"/>
            <a:endParaRPr lang="ja-JP" altLang="en-US" noProof="0"/>
          </a:p>
        </p:txBody>
      </p:sp>
      <p:sp>
        <p:nvSpPr>
          <p:cNvPr id="17" name="テキスト プレースホルダー 15">
            <a:extLst>
              <a:ext uri="{FF2B5EF4-FFF2-40B4-BE49-F238E27FC236}">
                <a16:creationId xmlns:a16="http://schemas.microsoft.com/office/drawing/2014/main" id="{02C12FDC-BC11-43E8-B22A-3EC48E0344D9}"/>
              </a:ext>
            </a:extLst>
          </p:cNvPr>
          <p:cNvSpPr>
            <a:spLocks noGrp="1"/>
          </p:cNvSpPr>
          <p:nvPr>
            <p:ph type="body" sz="quarter" idx="11" hasCustomPrompt="1"/>
          </p:nvPr>
        </p:nvSpPr>
        <p:spPr>
          <a:xfrm>
            <a:off x="647699" y="4953919"/>
            <a:ext cx="4143375" cy="759470"/>
          </a:xfrm>
          <a:prstGeom prst="rect">
            <a:avLst/>
          </a:prstGeom>
        </p:spPr>
        <p:txBody>
          <a:bodyPr rtlCol="0"/>
          <a:lstStyle>
            <a:lvl1pPr marL="0" indent="0">
              <a:buNone/>
              <a:defRPr sz="2000" b="1">
                <a:solidFill>
                  <a:schemeClr val="accent4"/>
                </a:solidFill>
                <a:latin typeface="Meiryo UI" panose="020B0604030504040204" pitchFamily="50" charset="-128"/>
                <a:ea typeface="Meiryo UI" panose="020B0604030504040204" pitchFamily="50" charset="-128"/>
              </a:defRPr>
            </a:lvl1pPr>
            <a:lvl2pPr>
              <a:buNone/>
              <a:defRPr sz="2000">
                <a:latin typeface="Meiryo UI" panose="020B0604030504040204" pitchFamily="50" charset="-128"/>
                <a:ea typeface="Meiryo UI" panose="020B0604030504040204" pitchFamily="50" charset="-128"/>
              </a:defRPr>
            </a:lvl2pPr>
            <a:lvl3pPr>
              <a:buNone/>
              <a:defRPr/>
            </a:lvl3pPr>
            <a:lvl4pPr>
              <a:buNone/>
              <a:defRPr/>
            </a:lvl4pPr>
            <a:lvl5pPr>
              <a:buNone/>
              <a:defRPr/>
            </a:lvl5pPr>
          </a:lstStyle>
          <a:p>
            <a:pPr lvl="0" rtl="0"/>
            <a:r>
              <a:rPr lang="ja-JP" altLang="en-US" noProof="0"/>
              <a:t>クリックしてマスター テキストのスタイルを編集</a:t>
            </a:r>
          </a:p>
          <a:p>
            <a:pPr lvl="1" rtl="0"/>
            <a:endParaRPr lang="ja-JP" altLang="en-US" noProof="0"/>
          </a:p>
        </p:txBody>
      </p:sp>
      <p:sp>
        <p:nvSpPr>
          <p:cNvPr id="12" name="図プレースホルダー 11">
            <a:extLst>
              <a:ext uri="{FF2B5EF4-FFF2-40B4-BE49-F238E27FC236}">
                <a16:creationId xmlns:a16="http://schemas.microsoft.com/office/drawing/2014/main" id="{3D43F412-F2C7-4D38-BDD0-9663029081D5}"/>
              </a:ext>
            </a:extLst>
          </p:cNvPr>
          <p:cNvSpPr>
            <a:spLocks noGrp="1"/>
          </p:cNvSpPr>
          <p:nvPr>
            <p:ph type="pic" sz="quarter" idx="13"/>
          </p:nvPr>
        </p:nvSpPr>
        <p:spPr>
          <a:xfrm>
            <a:off x="5887402" y="533063"/>
            <a:ext cx="5542598" cy="5611666"/>
          </a:xfrm>
          <a:custGeom>
            <a:avLst/>
            <a:gdLst>
              <a:gd name="connsiteX0" fmla="*/ 3354105 w 5542598"/>
              <a:gd name="connsiteY0" fmla="*/ 4359376 h 5611666"/>
              <a:gd name="connsiteX1" fmla="*/ 3980250 w 5542598"/>
              <a:gd name="connsiteY1" fmla="*/ 4985521 h 5611666"/>
              <a:gd name="connsiteX2" fmla="*/ 3354105 w 5542598"/>
              <a:gd name="connsiteY2" fmla="*/ 5611666 h 5611666"/>
              <a:gd name="connsiteX3" fmla="*/ 2727960 w 5542598"/>
              <a:gd name="connsiteY3" fmla="*/ 4985521 h 5611666"/>
              <a:gd name="connsiteX4" fmla="*/ 3354105 w 5542598"/>
              <a:gd name="connsiteY4" fmla="*/ 4359376 h 5611666"/>
              <a:gd name="connsiteX5" fmla="*/ 1592580 w 5542598"/>
              <a:gd name="connsiteY5" fmla="*/ 1430357 h 5611666"/>
              <a:gd name="connsiteX6" fmla="*/ 3185160 w 5542598"/>
              <a:gd name="connsiteY6" fmla="*/ 3022937 h 5611666"/>
              <a:gd name="connsiteX7" fmla="*/ 1592580 w 5542598"/>
              <a:gd name="connsiteY7" fmla="*/ 4615517 h 5611666"/>
              <a:gd name="connsiteX8" fmla="*/ 0 w 5542598"/>
              <a:gd name="connsiteY8" fmla="*/ 3022937 h 5611666"/>
              <a:gd name="connsiteX9" fmla="*/ 1592580 w 5542598"/>
              <a:gd name="connsiteY9" fmla="*/ 1430357 h 5611666"/>
              <a:gd name="connsiteX10" fmla="*/ 4230267 w 5542598"/>
              <a:gd name="connsiteY10" fmla="*/ 0 h 5611666"/>
              <a:gd name="connsiteX11" fmla="*/ 5542598 w 5542598"/>
              <a:gd name="connsiteY11" fmla="*/ 1312331 h 5611666"/>
              <a:gd name="connsiteX12" fmla="*/ 4230267 w 5542598"/>
              <a:gd name="connsiteY12" fmla="*/ 2624662 h 5611666"/>
              <a:gd name="connsiteX13" fmla="*/ 2917936 w 5542598"/>
              <a:gd name="connsiteY13" fmla="*/ 1312331 h 5611666"/>
              <a:gd name="connsiteX14" fmla="*/ 4230267 w 5542598"/>
              <a:gd name="connsiteY14" fmla="*/ 0 h 5611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542598" h="5611666">
                <a:moveTo>
                  <a:pt x="3354105" y="4359376"/>
                </a:moveTo>
                <a:cubicBezTo>
                  <a:pt x="3699915" y="4359376"/>
                  <a:pt x="3980250" y="4639711"/>
                  <a:pt x="3980250" y="4985521"/>
                </a:cubicBezTo>
                <a:cubicBezTo>
                  <a:pt x="3980250" y="5331331"/>
                  <a:pt x="3699915" y="5611666"/>
                  <a:pt x="3354105" y="5611666"/>
                </a:cubicBezTo>
                <a:cubicBezTo>
                  <a:pt x="3008295" y="5611666"/>
                  <a:pt x="2727960" y="5331331"/>
                  <a:pt x="2727960" y="4985521"/>
                </a:cubicBezTo>
                <a:cubicBezTo>
                  <a:pt x="2727960" y="4639711"/>
                  <a:pt x="3008295" y="4359376"/>
                  <a:pt x="3354105" y="4359376"/>
                </a:cubicBezTo>
                <a:close/>
                <a:moveTo>
                  <a:pt x="1592580" y="1430357"/>
                </a:moveTo>
                <a:cubicBezTo>
                  <a:pt x="2472138" y="1430357"/>
                  <a:pt x="3185160" y="2143379"/>
                  <a:pt x="3185160" y="3022937"/>
                </a:cubicBezTo>
                <a:cubicBezTo>
                  <a:pt x="3185160" y="3902495"/>
                  <a:pt x="2472138" y="4615517"/>
                  <a:pt x="1592580" y="4615517"/>
                </a:cubicBezTo>
                <a:cubicBezTo>
                  <a:pt x="713022" y="4615517"/>
                  <a:pt x="0" y="3902495"/>
                  <a:pt x="0" y="3022937"/>
                </a:cubicBezTo>
                <a:cubicBezTo>
                  <a:pt x="0" y="2143379"/>
                  <a:pt x="713022" y="1430357"/>
                  <a:pt x="1592580" y="1430357"/>
                </a:cubicBezTo>
                <a:close/>
                <a:moveTo>
                  <a:pt x="4230267" y="0"/>
                </a:moveTo>
                <a:cubicBezTo>
                  <a:pt x="4955047" y="0"/>
                  <a:pt x="5542598" y="587551"/>
                  <a:pt x="5542598" y="1312331"/>
                </a:cubicBezTo>
                <a:cubicBezTo>
                  <a:pt x="5542598" y="2037111"/>
                  <a:pt x="4955047" y="2624662"/>
                  <a:pt x="4230267" y="2624662"/>
                </a:cubicBezTo>
                <a:cubicBezTo>
                  <a:pt x="3505487" y="2624662"/>
                  <a:pt x="2917936" y="2037111"/>
                  <a:pt x="2917936" y="1312331"/>
                </a:cubicBezTo>
                <a:cubicBezTo>
                  <a:pt x="2917936" y="587551"/>
                  <a:pt x="3505487" y="0"/>
                  <a:pt x="4230267" y="0"/>
                </a:cubicBezTo>
                <a:close/>
              </a:path>
            </a:pathLst>
          </a:custGeom>
        </p:spPr>
        <p:txBody>
          <a:bodyPr wrap="square" rtlCol="0" anchor="ctr">
            <a:noAutofit/>
          </a:bodyPr>
          <a:lstStyle>
            <a:lvl1pPr algn="ctr">
              <a:buNone/>
              <a:defRPr>
                <a:latin typeface="Meiryo UI" panose="020B0604030504040204" pitchFamily="50" charset="-128"/>
                <a:ea typeface="Meiryo UI" panose="020B0604030504040204" pitchFamily="50" charset="-128"/>
              </a:defRPr>
            </a:lvl1pPr>
          </a:lstStyle>
          <a:p>
            <a:pPr rtl="0"/>
            <a:r>
              <a:rPr lang="ja-JP" altLang="en-US" noProof="0"/>
              <a:t>アイコンをクリックして図を追加</a:t>
            </a:r>
          </a:p>
        </p:txBody>
      </p:sp>
      <p:sp>
        <p:nvSpPr>
          <p:cNvPr id="13" name="タイトル 1">
            <a:extLst>
              <a:ext uri="{FF2B5EF4-FFF2-40B4-BE49-F238E27FC236}">
                <a16:creationId xmlns:a16="http://schemas.microsoft.com/office/drawing/2014/main" id="{11176083-2CE5-4707-A564-46805454AF1A}"/>
              </a:ext>
            </a:extLst>
          </p:cNvPr>
          <p:cNvSpPr>
            <a:spLocks noGrp="1"/>
          </p:cNvSpPr>
          <p:nvPr>
            <p:ph type="title" hasCustomPrompt="1"/>
          </p:nvPr>
        </p:nvSpPr>
        <p:spPr>
          <a:xfrm>
            <a:off x="660400" y="805213"/>
            <a:ext cx="4275138" cy="830997"/>
          </a:xfrm>
          <a:prstGeom prst="rect">
            <a:avLst/>
          </a:prstGeom>
        </p:spPr>
        <p:txBody>
          <a:bodyPr rtlCol="0"/>
          <a:lstStyle>
            <a:lvl1pPr>
              <a:defRPr sz="4800" b="1">
                <a:solidFill>
                  <a:schemeClr val="tx1"/>
                </a:solidFill>
                <a:latin typeface="Meiryo UI" panose="020B0604030504040204" pitchFamily="50" charset="-128"/>
                <a:ea typeface="Meiryo UI" panose="020B0604030504040204" pitchFamily="50" charset="-128"/>
              </a:defRPr>
            </a:lvl1pPr>
          </a:lstStyle>
          <a:p>
            <a:pPr rtl="0"/>
            <a:r>
              <a:rPr lang="ja-JP" altLang="en-US" noProof="0"/>
              <a:t>クリックしてマスターを編集</a:t>
            </a:r>
          </a:p>
        </p:txBody>
      </p:sp>
    </p:spTree>
    <p:extLst>
      <p:ext uri="{BB962C8B-B14F-4D97-AF65-F5344CB8AC3E}">
        <p14:creationId xmlns:p14="http://schemas.microsoft.com/office/powerpoint/2010/main" val="1316186999"/>
      </p:ext>
    </p:extLst>
  </p:cSld>
  <p:clrMapOvr>
    <a:masterClrMapping/>
  </p:clrMapOvr>
  <p:extLst>
    <p:ext uri="{DCECCB84-F9BA-43D5-87BE-67443E8EF086}">
      <p15:sldGuideLst xmlns:p15="http://schemas.microsoft.com/office/powerpoint/2012/main">
        <p15:guide id="1" orient="horz" pos="1272"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ユーザー設定のレイアウト">
    <p:bg>
      <p:bgPr>
        <a:solidFill>
          <a:schemeClr val="tx1"/>
        </a:solidFill>
        <a:effectLst/>
      </p:bgPr>
    </p:bg>
    <p:spTree>
      <p:nvGrpSpPr>
        <p:cNvPr id="1" name=""/>
        <p:cNvGrpSpPr/>
        <p:nvPr/>
      </p:nvGrpSpPr>
      <p:grpSpPr>
        <a:xfrm>
          <a:off x="0" y="0"/>
          <a:ext cx="0" cy="0"/>
          <a:chOff x="0" y="0"/>
          <a:chExt cx="0" cy="0"/>
        </a:xfrm>
      </p:grpSpPr>
      <p:sp>
        <p:nvSpPr>
          <p:cNvPr id="22" name="図プレースホルダー 21">
            <a:extLst>
              <a:ext uri="{FF2B5EF4-FFF2-40B4-BE49-F238E27FC236}">
                <a16:creationId xmlns:a16="http://schemas.microsoft.com/office/drawing/2014/main" id="{DFA57703-9E4A-48E0-A123-3A5EDC76475C}"/>
              </a:ext>
            </a:extLst>
          </p:cNvPr>
          <p:cNvSpPr>
            <a:spLocks noGrp="1"/>
          </p:cNvSpPr>
          <p:nvPr>
            <p:ph type="pic" sz="quarter" idx="10"/>
          </p:nvPr>
        </p:nvSpPr>
        <p:spPr>
          <a:xfrm>
            <a:off x="0" y="0"/>
            <a:ext cx="12192000" cy="6858000"/>
          </a:xfrm>
          <a:prstGeom prst="rect">
            <a:avLst/>
          </a:prstGeom>
        </p:spPr>
        <p:txBody>
          <a:bodyPr rtlCol="0"/>
          <a:lstStyle>
            <a:lvl1pPr>
              <a:defRPr>
                <a:latin typeface="Meiryo UI" panose="020B0604030504040204" pitchFamily="50" charset="-128"/>
                <a:ea typeface="Meiryo UI" panose="020B0604030504040204" pitchFamily="50" charset="-128"/>
              </a:defRPr>
            </a:lvl1pPr>
          </a:lstStyle>
          <a:p>
            <a:pPr rtl="0"/>
            <a:r>
              <a:rPr lang="ja-JP" altLang="en-US" noProof="0"/>
              <a:t>アイコンをクリックして図を追加</a:t>
            </a:r>
          </a:p>
        </p:txBody>
      </p:sp>
      <p:sp>
        <p:nvSpPr>
          <p:cNvPr id="2" name="長方形 1" descr="見上げている高い建物">
            <a:extLst>
              <a:ext uri="{FF2B5EF4-FFF2-40B4-BE49-F238E27FC236}">
                <a16:creationId xmlns:a16="http://schemas.microsoft.com/office/drawing/2014/main" id="{AF7FA146-2A75-4EA7-A9AD-EBCE6F17FB42}"/>
              </a:ext>
            </a:extLst>
          </p:cNvPr>
          <p:cNvSpPr/>
          <p:nvPr userDrawn="1"/>
        </p:nvSpPr>
        <p:spPr>
          <a:xfrm>
            <a:off x="3718560" y="1181123"/>
            <a:ext cx="4754880" cy="4495754"/>
          </a:xfrm>
          <a:prstGeom prst="rect">
            <a:avLst/>
          </a:prstGeom>
          <a:solidFill>
            <a:schemeClr val="accent5">
              <a:alpha val="40000"/>
            </a:schemeClr>
          </a:solidFill>
          <a:ln w="603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24" name="テキスト プレースホルダー 23">
            <a:extLst>
              <a:ext uri="{FF2B5EF4-FFF2-40B4-BE49-F238E27FC236}">
                <a16:creationId xmlns:a16="http://schemas.microsoft.com/office/drawing/2014/main" id="{340C15AA-E296-48AE-857F-0589EEA69DC6}"/>
              </a:ext>
            </a:extLst>
          </p:cNvPr>
          <p:cNvSpPr>
            <a:spLocks noGrp="1"/>
          </p:cNvSpPr>
          <p:nvPr>
            <p:ph type="body" sz="quarter" idx="11" hasCustomPrompt="1"/>
          </p:nvPr>
        </p:nvSpPr>
        <p:spPr>
          <a:xfrm>
            <a:off x="4149139" y="4859469"/>
            <a:ext cx="3924934" cy="490538"/>
          </a:xfrm>
          <a:prstGeom prst="rect">
            <a:avLst/>
          </a:prstGeom>
        </p:spPr>
        <p:txBody>
          <a:bodyPr rtlCol="0"/>
          <a:lstStyle>
            <a:lvl1pPr algn="r">
              <a:buNone/>
              <a:defRPr lang="en-US" sz="2400" b="1" kern="1200" dirty="0" smtClean="0">
                <a:solidFill>
                  <a:schemeClr val="accent4"/>
                </a:solidFill>
                <a:latin typeface="Meiryo UI" panose="020B0604030504040204" pitchFamily="50" charset="-128"/>
                <a:ea typeface="Meiryo UI" panose="020B0604030504040204" pitchFamily="50" charset="-128"/>
                <a:cs typeface="Calibri" panose="020F0502020204030204" pitchFamily="34" charset="0"/>
              </a:defRPr>
            </a:lvl1pPr>
            <a:lvl2pPr>
              <a:buNone/>
              <a:defRPr/>
            </a:lvl2pPr>
          </a:lstStyle>
          <a:p>
            <a:pPr lvl="0" rtl="0"/>
            <a:r>
              <a:rPr lang="ja-JP" altLang="en-US" noProof="0"/>
              <a:t>クリックしてテキストを編集</a:t>
            </a:r>
          </a:p>
        </p:txBody>
      </p:sp>
      <p:sp>
        <p:nvSpPr>
          <p:cNvPr id="6" name="タイトル 1">
            <a:extLst>
              <a:ext uri="{FF2B5EF4-FFF2-40B4-BE49-F238E27FC236}">
                <a16:creationId xmlns:a16="http://schemas.microsoft.com/office/drawing/2014/main" id="{162BE5D7-9E35-49F8-A8E4-2093183A6404}"/>
              </a:ext>
            </a:extLst>
          </p:cNvPr>
          <p:cNvSpPr>
            <a:spLocks noGrp="1"/>
          </p:cNvSpPr>
          <p:nvPr>
            <p:ph type="title" hasCustomPrompt="1"/>
          </p:nvPr>
        </p:nvSpPr>
        <p:spPr>
          <a:xfrm>
            <a:off x="4149139" y="1529685"/>
            <a:ext cx="3924934" cy="1695637"/>
          </a:xfrm>
          <a:prstGeom prst="rect">
            <a:avLst/>
          </a:prstGeom>
        </p:spPr>
        <p:txBody>
          <a:bodyPr rtlCol="0"/>
          <a:lstStyle>
            <a:lvl1pPr>
              <a:spcBef>
                <a:spcPts val="1000"/>
              </a:spcBef>
              <a:defRPr sz="4800" b="1">
                <a:solidFill>
                  <a:schemeClr val="bg1"/>
                </a:solidFill>
                <a:latin typeface="Meiryo UI" panose="020B0604030504040204" pitchFamily="50" charset="-128"/>
                <a:ea typeface="Meiryo UI" panose="020B0604030504040204" pitchFamily="50" charset="-128"/>
              </a:defRPr>
            </a:lvl1pPr>
          </a:lstStyle>
          <a:p>
            <a:pPr rtl="0"/>
            <a:r>
              <a:rPr lang="ja-JP" altLang="en-US" noProof="0"/>
              <a:t>クリックしてマスターを編集</a:t>
            </a:r>
          </a:p>
        </p:txBody>
      </p:sp>
    </p:spTree>
    <p:extLst>
      <p:ext uri="{BB962C8B-B14F-4D97-AF65-F5344CB8AC3E}">
        <p14:creationId xmlns:p14="http://schemas.microsoft.com/office/powerpoint/2010/main" val="31439956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5_カスタム レイアウト">
    <p:bg>
      <p:bgPr>
        <a:solidFill>
          <a:schemeClr val="tx1"/>
        </a:solidFill>
        <a:effectLst/>
      </p:bgPr>
    </p:bg>
    <p:spTree>
      <p:nvGrpSpPr>
        <p:cNvPr id="1" name=""/>
        <p:cNvGrpSpPr/>
        <p:nvPr/>
      </p:nvGrpSpPr>
      <p:grpSpPr>
        <a:xfrm>
          <a:off x="0" y="0"/>
          <a:ext cx="0" cy="0"/>
          <a:chOff x="0" y="0"/>
          <a:chExt cx="0" cy="0"/>
        </a:xfrm>
      </p:grpSpPr>
      <p:sp>
        <p:nvSpPr>
          <p:cNvPr id="14" name="図プレースホルダー 21">
            <a:extLst>
              <a:ext uri="{FF2B5EF4-FFF2-40B4-BE49-F238E27FC236}">
                <a16:creationId xmlns:a16="http://schemas.microsoft.com/office/drawing/2014/main" id="{75D96571-69F8-475F-A910-ECC183425065}"/>
              </a:ext>
            </a:extLst>
          </p:cNvPr>
          <p:cNvSpPr>
            <a:spLocks noGrp="1"/>
          </p:cNvSpPr>
          <p:nvPr>
            <p:ph type="pic" sz="quarter" idx="10"/>
          </p:nvPr>
        </p:nvSpPr>
        <p:spPr>
          <a:xfrm>
            <a:off x="0" y="0"/>
            <a:ext cx="12192000" cy="6858000"/>
          </a:xfrm>
          <a:prstGeom prst="rect">
            <a:avLst/>
          </a:prstGeom>
        </p:spPr>
        <p:txBody>
          <a:bodyPr rtlCol="0"/>
          <a:lstStyle>
            <a:lvl1pPr>
              <a:defRPr>
                <a:latin typeface="Meiryo UI" panose="020B0604030504040204" pitchFamily="50" charset="-128"/>
                <a:ea typeface="Meiryo UI" panose="020B0604030504040204" pitchFamily="50" charset="-128"/>
              </a:defRPr>
            </a:lvl1pPr>
          </a:lstStyle>
          <a:p>
            <a:pPr rtl="0"/>
            <a:r>
              <a:rPr lang="ja-JP" altLang="en-US" noProof="0"/>
              <a:t>アイコンをクリックして図を追加</a:t>
            </a:r>
          </a:p>
        </p:txBody>
      </p:sp>
      <p:sp>
        <p:nvSpPr>
          <p:cNvPr id="3" name="円/楕円 2" descr="見上げている高い建物">
            <a:extLst>
              <a:ext uri="{FF2B5EF4-FFF2-40B4-BE49-F238E27FC236}">
                <a16:creationId xmlns:a16="http://schemas.microsoft.com/office/drawing/2014/main" id="{CD4C2457-AECB-4015-9FE4-CCBC516AA9EE}"/>
              </a:ext>
            </a:extLst>
          </p:cNvPr>
          <p:cNvSpPr/>
          <p:nvPr userDrawn="1"/>
        </p:nvSpPr>
        <p:spPr>
          <a:xfrm>
            <a:off x="3352800" y="685800"/>
            <a:ext cx="5486400" cy="5486400"/>
          </a:xfrm>
          <a:prstGeom prst="ellipse">
            <a:avLst/>
          </a:prstGeom>
          <a:solidFill>
            <a:schemeClr val="accent5">
              <a:alpha val="40000"/>
            </a:schemeClr>
          </a:solidFill>
          <a:ln w="603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9" name="円/楕円 8">
            <a:extLst>
              <a:ext uri="{FF2B5EF4-FFF2-40B4-BE49-F238E27FC236}">
                <a16:creationId xmlns:a16="http://schemas.microsoft.com/office/drawing/2014/main" id="{289A018F-D11C-4B07-9830-8336B27A18AD}"/>
              </a:ext>
            </a:extLst>
          </p:cNvPr>
          <p:cNvSpPr/>
          <p:nvPr userDrawn="1"/>
        </p:nvSpPr>
        <p:spPr>
          <a:xfrm>
            <a:off x="8138160" y="5669280"/>
            <a:ext cx="502920" cy="50292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11" name="円/楕円 10">
            <a:extLst>
              <a:ext uri="{FF2B5EF4-FFF2-40B4-BE49-F238E27FC236}">
                <a16:creationId xmlns:a16="http://schemas.microsoft.com/office/drawing/2014/main" id="{E0209A32-FE17-4457-B02B-0A1DB9B8ADB1}"/>
              </a:ext>
            </a:extLst>
          </p:cNvPr>
          <p:cNvSpPr/>
          <p:nvPr userDrawn="1"/>
        </p:nvSpPr>
        <p:spPr>
          <a:xfrm>
            <a:off x="2915463" y="1295169"/>
            <a:ext cx="692878" cy="69287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13" name="円/楕円 12">
            <a:extLst>
              <a:ext uri="{FF2B5EF4-FFF2-40B4-BE49-F238E27FC236}">
                <a16:creationId xmlns:a16="http://schemas.microsoft.com/office/drawing/2014/main" id="{D585A541-0EDE-4213-AE62-4D909E8EB7F5}"/>
              </a:ext>
            </a:extLst>
          </p:cNvPr>
          <p:cNvSpPr/>
          <p:nvPr userDrawn="1"/>
        </p:nvSpPr>
        <p:spPr>
          <a:xfrm>
            <a:off x="3398520" y="904895"/>
            <a:ext cx="251460" cy="25146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15" name="テキスト プレースホルダー 23">
            <a:extLst>
              <a:ext uri="{FF2B5EF4-FFF2-40B4-BE49-F238E27FC236}">
                <a16:creationId xmlns:a16="http://schemas.microsoft.com/office/drawing/2014/main" id="{CBFD020D-881A-48D8-BDA8-55C7B95C5996}"/>
              </a:ext>
            </a:extLst>
          </p:cNvPr>
          <p:cNvSpPr>
            <a:spLocks noGrp="1"/>
          </p:cNvSpPr>
          <p:nvPr>
            <p:ph type="body" sz="quarter" idx="11" hasCustomPrompt="1"/>
          </p:nvPr>
        </p:nvSpPr>
        <p:spPr>
          <a:xfrm>
            <a:off x="4127927" y="4609453"/>
            <a:ext cx="3924934" cy="490538"/>
          </a:xfrm>
          <a:prstGeom prst="rect">
            <a:avLst/>
          </a:prstGeom>
        </p:spPr>
        <p:txBody>
          <a:bodyPr rtlCol="0" anchor="b"/>
          <a:lstStyle>
            <a:lvl1pPr algn="ctr">
              <a:buNone/>
              <a:defRPr lang="en-US" sz="2000" b="1" kern="1200" dirty="0" smtClean="0">
                <a:solidFill>
                  <a:schemeClr val="accent4"/>
                </a:solidFill>
                <a:latin typeface="Meiryo UI" panose="020B0604030504040204" pitchFamily="50" charset="-128"/>
                <a:ea typeface="Meiryo UI" panose="020B0604030504040204" pitchFamily="50" charset="-128"/>
                <a:cs typeface="Calibri" panose="020F0502020204030204" pitchFamily="34" charset="0"/>
              </a:defRPr>
            </a:lvl1pPr>
            <a:lvl2pPr>
              <a:buNone/>
              <a:defRPr/>
            </a:lvl2pPr>
          </a:lstStyle>
          <a:p>
            <a:pPr lvl="0" rtl="0"/>
            <a:r>
              <a:rPr lang="ja-JP" altLang="en-US" noProof="0"/>
              <a:t>クリックしてテキストを編集</a:t>
            </a:r>
          </a:p>
        </p:txBody>
      </p:sp>
      <p:sp>
        <p:nvSpPr>
          <p:cNvPr id="2" name="タイトル 1">
            <a:extLst>
              <a:ext uri="{FF2B5EF4-FFF2-40B4-BE49-F238E27FC236}">
                <a16:creationId xmlns:a16="http://schemas.microsoft.com/office/drawing/2014/main" id="{CF9687A5-0BDD-45B2-A892-542449E31394}"/>
              </a:ext>
            </a:extLst>
          </p:cNvPr>
          <p:cNvSpPr>
            <a:spLocks noGrp="1"/>
          </p:cNvSpPr>
          <p:nvPr>
            <p:ph type="title"/>
          </p:nvPr>
        </p:nvSpPr>
        <p:spPr>
          <a:xfrm>
            <a:off x="4045678" y="1988047"/>
            <a:ext cx="4007183" cy="2374194"/>
          </a:xfrm>
          <a:prstGeom prst="rect">
            <a:avLst/>
          </a:prstGeom>
        </p:spPr>
        <p:txBody>
          <a:bodyPr rtlCol="0"/>
          <a:lstStyle>
            <a:lvl1pPr algn="ctr">
              <a:spcBef>
                <a:spcPts val="1000"/>
              </a:spcBef>
              <a:defRPr sz="2800">
                <a:solidFill>
                  <a:schemeClr val="bg1"/>
                </a:solidFill>
                <a:latin typeface="Meiryo UI" panose="020B0604030504040204" pitchFamily="50" charset="-128"/>
                <a:ea typeface="Meiryo UI" panose="020B0604030504040204" pitchFamily="50" charset="-128"/>
              </a:defRPr>
            </a:lvl1pPr>
          </a:lstStyle>
          <a:p>
            <a:pPr rtl="0"/>
            <a:r>
              <a:rPr lang="ja-JP" altLang="en-US" noProof="0"/>
              <a:t>マスター タイトルの書式設定</a:t>
            </a:r>
          </a:p>
        </p:txBody>
      </p:sp>
    </p:spTree>
    <p:extLst>
      <p:ext uri="{BB962C8B-B14F-4D97-AF65-F5344CB8AC3E}">
        <p14:creationId xmlns:p14="http://schemas.microsoft.com/office/powerpoint/2010/main" val="36863240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議題">
    <p:spTree>
      <p:nvGrpSpPr>
        <p:cNvPr id="1" name=""/>
        <p:cNvGrpSpPr/>
        <p:nvPr/>
      </p:nvGrpSpPr>
      <p:grpSpPr>
        <a:xfrm>
          <a:off x="0" y="0"/>
          <a:ext cx="0" cy="0"/>
          <a:chOff x="0" y="0"/>
          <a:chExt cx="0" cy="0"/>
        </a:xfrm>
      </p:grpSpPr>
      <p:sp>
        <p:nvSpPr>
          <p:cNvPr id="10" name="テキスト プレースホルダー 26">
            <a:extLst>
              <a:ext uri="{FF2B5EF4-FFF2-40B4-BE49-F238E27FC236}">
                <a16:creationId xmlns:a16="http://schemas.microsoft.com/office/drawing/2014/main" id="{4AA38E8C-A334-4183-8ABC-112B8517F487}"/>
              </a:ext>
            </a:extLst>
          </p:cNvPr>
          <p:cNvSpPr>
            <a:spLocks noGrp="1"/>
          </p:cNvSpPr>
          <p:nvPr>
            <p:ph type="body" sz="quarter" idx="12" hasCustomPrompt="1"/>
          </p:nvPr>
        </p:nvSpPr>
        <p:spPr>
          <a:xfrm>
            <a:off x="660400" y="2044700"/>
            <a:ext cx="4275138" cy="3560763"/>
          </a:xfrm>
          <a:prstGeom prst="rect">
            <a:avLst/>
          </a:prstGeom>
        </p:spPr>
        <p:txBody>
          <a:bodyPr rtlCol="0"/>
          <a:lstStyle>
            <a:lvl1pPr>
              <a:buClr>
                <a:schemeClr val="accent4"/>
              </a:buClr>
              <a:buFont typeface="Wingdings" panose="05000000000000000000" pitchFamily="2" charset="2"/>
              <a:buChar char="§"/>
              <a:defRPr sz="2000">
                <a:latin typeface="Meiryo UI" panose="020B0604030504040204" pitchFamily="50" charset="-128"/>
                <a:ea typeface="Meiryo UI" panose="020B0604030504040204" pitchFamily="50" charset="-128"/>
              </a:defRPr>
            </a:lvl1pPr>
            <a:lvl2pPr>
              <a:buClr>
                <a:schemeClr val="accent4"/>
              </a:buClr>
              <a:buFont typeface="Wingdings" panose="05000000000000000000" pitchFamily="2" charset="2"/>
              <a:buChar char="§"/>
              <a:defRPr sz="1800"/>
            </a:lvl2pPr>
            <a:lvl3pPr>
              <a:buClr>
                <a:schemeClr val="accent4"/>
              </a:buClr>
              <a:buFont typeface="Wingdings" panose="05000000000000000000" pitchFamily="2" charset="2"/>
              <a:buChar char="§"/>
              <a:defRPr sz="1600"/>
            </a:lvl3pPr>
            <a:lvl4pPr>
              <a:buClr>
                <a:schemeClr val="accent4"/>
              </a:buClr>
              <a:buFont typeface="Wingdings" panose="05000000000000000000" pitchFamily="2" charset="2"/>
              <a:buChar char="§"/>
              <a:defRPr sz="1600"/>
            </a:lvl4pPr>
            <a:lvl5pPr>
              <a:buClr>
                <a:schemeClr val="accent4"/>
              </a:buClr>
              <a:buFont typeface="Wingdings" panose="05000000000000000000" pitchFamily="2" charset="2"/>
              <a:buChar char="§"/>
              <a:defRPr sz="1600"/>
            </a:lvl5pPr>
          </a:lstStyle>
          <a:p>
            <a:pPr lvl="0" rtl="0"/>
            <a:r>
              <a:rPr lang="ja-JP" altLang="en-US" noProof="0"/>
              <a:t>クリックしてマスター テキストのスタイルを編集</a:t>
            </a:r>
          </a:p>
        </p:txBody>
      </p:sp>
      <p:sp>
        <p:nvSpPr>
          <p:cNvPr id="19" name="長方形 18">
            <a:extLst>
              <a:ext uri="{FF2B5EF4-FFF2-40B4-BE49-F238E27FC236}">
                <a16:creationId xmlns:a16="http://schemas.microsoft.com/office/drawing/2014/main" id="{B80624A4-5116-4AAF-8C31-C25D1DB16FEC}"/>
              </a:ext>
            </a:extLst>
          </p:cNvPr>
          <p:cNvSpPr/>
          <p:nvPr userDrawn="1"/>
        </p:nvSpPr>
        <p:spPr>
          <a:xfrm>
            <a:off x="9354457" y="5363987"/>
            <a:ext cx="457200" cy="457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21" name="長方形 20">
            <a:extLst>
              <a:ext uri="{FF2B5EF4-FFF2-40B4-BE49-F238E27FC236}">
                <a16:creationId xmlns:a16="http://schemas.microsoft.com/office/drawing/2014/main" id="{1D07EC8A-6024-4DEA-9C4D-AE4228E17854}"/>
              </a:ext>
            </a:extLst>
          </p:cNvPr>
          <p:cNvSpPr/>
          <p:nvPr userDrawn="1"/>
        </p:nvSpPr>
        <p:spPr>
          <a:xfrm>
            <a:off x="6692791" y="1699889"/>
            <a:ext cx="319749" cy="31974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23" name="長方形 22">
            <a:extLst>
              <a:ext uri="{FF2B5EF4-FFF2-40B4-BE49-F238E27FC236}">
                <a16:creationId xmlns:a16="http://schemas.microsoft.com/office/drawing/2014/main" id="{D1C8FAEF-DF78-48CC-AEEF-F9B802055C05}"/>
              </a:ext>
            </a:extLst>
          </p:cNvPr>
          <p:cNvSpPr/>
          <p:nvPr userDrawn="1"/>
        </p:nvSpPr>
        <p:spPr>
          <a:xfrm>
            <a:off x="9354457" y="5897738"/>
            <a:ext cx="179977" cy="17997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11" name="図プレースホルダー 10">
            <a:extLst>
              <a:ext uri="{FF2B5EF4-FFF2-40B4-BE49-F238E27FC236}">
                <a16:creationId xmlns:a16="http://schemas.microsoft.com/office/drawing/2014/main" id="{566F72D6-AEEE-4CF3-8136-F6782F1E489E}"/>
              </a:ext>
            </a:extLst>
          </p:cNvPr>
          <p:cNvSpPr>
            <a:spLocks noGrp="1"/>
          </p:cNvSpPr>
          <p:nvPr>
            <p:ph type="pic" sz="quarter" idx="13"/>
          </p:nvPr>
        </p:nvSpPr>
        <p:spPr>
          <a:xfrm>
            <a:off x="7090227" y="786181"/>
            <a:ext cx="4441372" cy="5393036"/>
          </a:xfrm>
          <a:custGeom>
            <a:avLst/>
            <a:gdLst>
              <a:gd name="connsiteX0" fmla="*/ 0 w 4441372"/>
              <a:gd name="connsiteY0" fmla="*/ 3188969 h 5393036"/>
              <a:gd name="connsiteX1" fmla="*/ 2173516 w 4441372"/>
              <a:gd name="connsiteY1" fmla="*/ 3188969 h 5393036"/>
              <a:gd name="connsiteX2" fmla="*/ 2173516 w 4441372"/>
              <a:gd name="connsiteY2" fmla="*/ 5393036 h 5393036"/>
              <a:gd name="connsiteX3" fmla="*/ 0 w 4441372"/>
              <a:gd name="connsiteY3" fmla="*/ 5393036 h 5393036"/>
              <a:gd name="connsiteX4" fmla="*/ 2267856 w 4441372"/>
              <a:gd name="connsiteY4" fmla="*/ 2293018 h 5393036"/>
              <a:gd name="connsiteX5" fmla="*/ 4441372 w 4441372"/>
              <a:gd name="connsiteY5" fmla="*/ 2293018 h 5393036"/>
              <a:gd name="connsiteX6" fmla="*/ 4441372 w 4441372"/>
              <a:gd name="connsiteY6" fmla="*/ 4497085 h 5393036"/>
              <a:gd name="connsiteX7" fmla="*/ 2267856 w 4441372"/>
              <a:gd name="connsiteY7" fmla="*/ 4497085 h 5393036"/>
              <a:gd name="connsiteX8" fmla="*/ 0 w 4441372"/>
              <a:gd name="connsiteY8" fmla="*/ 906837 h 5393036"/>
              <a:gd name="connsiteX9" fmla="*/ 2173516 w 4441372"/>
              <a:gd name="connsiteY9" fmla="*/ 906837 h 5393036"/>
              <a:gd name="connsiteX10" fmla="*/ 2173516 w 4441372"/>
              <a:gd name="connsiteY10" fmla="*/ 3110904 h 5393036"/>
              <a:gd name="connsiteX11" fmla="*/ 0 w 4441372"/>
              <a:gd name="connsiteY11" fmla="*/ 3110904 h 5393036"/>
              <a:gd name="connsiteX12" fmla="*/ 2267856 w 4441372"/>
              <a:gd name="connsiteY12" fmla="*/ 0 h 5393036"/>
              <a:gd name="connsiteX13" fmla="*/ 4441372 w 4441372"/>
              <a:gd name="connsiteY13" fmla="*/ 0 h 5393036"/>
              <a:gd name="connsiteX14" fmla="*/ 4441372 w 4441372"/>
              <a:gd name="connsiteY14" fmla="*/ 2204067 h 5393036"/>
              <a:gd name="connsiteX15" fmla="*/ 2267856 w 4441372"/>
              <a:gd name="connsiteY15" fmla="*/ 2204067 h 5393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41372" h="5393036">
                <a:moveTo>
                  <a:pt x="0" y="3188969"/>
                </a:moveTo>
                <a:lnTo>
                  <a:pt x="2173516" y="3188969"/>
                </a:lnTo>
                <a:lnTo>
                  <a:pt x="2173516" y="5393036"/>
                </a:lnTo>
                <a:lnTo>
                  <a:pt x="0" y="5393036"/>
                </a:lnTo>
                <a:close/>
                <a:moveTo>
                  <a:pt x="2267856" y="2293018"/>
                </a:moveTo>
                <a:lnTo>
                  <a:pt x="4441372" y="2293018"/>
                </a:lnTo>
                <a:lnTo>
                  <a:pt x="4441372" y="4497085"/>
                </a:lnTo>
                <a:lnTo>
                  <a:pt x="2267856" y="4497085"/>
                </a:lnTo>
                <a:close/>
                <a:moveTo>
                  <a:pt x="0" y="906837"/>
                </a:moveTo>
                <a:lnTo>
                  <a:pt x="2173516" y="906837"/>
                </a:lnTo>
                <a:lnTo>
                  <a:pt x="2173516" y="3110904"/>
                </a:lnTo>
                <a:lnTo>
                  <a:pt x="0" y="3110904"/>
                </a:lnTo>
                <a:close/>
                <a:moveTo>
                  <a:pt x="2267856" y="0"/>
                </a:moveTo>
                <a:lnTo>
                  <a:pt x="4441372" y="0"/>
                </a:lnTo>
                <a:lnTo>
                  <a:pt x="4441372" y="2204067"/>
                </a:lnTo>
                <a:lnTo>
                  <a:pt x="2267856" y="2204067"/>
                </a:lnTo>
                <a:close/>
              </a:path>
            </a:pathLst>
          </a:custGeom>
        </p:spPr>
        <p:txBody>
          <a:bodyPr wrap="square" rtlCol="0" anchor="ctr">
            <a:noAutofit/>
          </a:bodyPr>
          <a:lstStyle>
            <a:lvl1pPr algn="ctr">
              <a:buNone/>
              <a:defRPr>
                <a:latin typeface="Meiryo UI" panose="020B0604030504040204" pitchFamily="50" charset="-128"/>
                <a:ea typeface="Meiryo UI" panose="020B0604030504040204" pitchFamily="50" charset="-128"/>
              </a:defRPr>
            </a:lvl1pPr>
          </a:lstStyle>
          <a:p>
            <a:pPr rtl="0"/>
            <a:r>
              <a:rPr lang="ja-JP" altLang="en-US" noProof="0"/>
              <a:t>アイコンをクリックして図を追加</a:t>
            </a:r>
          </a:p>
        </p:txBody>
      </p:sp>
      <p:sp>
        <p:nvSpPr>
          <p:cNvPr id="2" name="タイトル 1">
            <a:extLst>
              <a:ext uri="{FF2B5EF4-FFF2-40B4-BE49-F238E27FC236}">
                <a16:creationId xmlns:a16="http://schemas.microsoft.com/office/drawing/2014/main" id="{459DADC7-BE21-4434-A6E4-BAF809005389}"/>
              </a:ext>
            </a:extLst>
          </p:cNvPr>
          <p:cNvSpPr>
            <a:spLocks noGrp="1"/>
          </p:cNvSpPr>
          <p:nvPr>
            <p:ph type="title" hasCustomPrompt="1"/>
          </p:nvPr>
        </p:nvSpPr>
        <p:spPr>
          <a:xfrm>
            <a:off x="660400" y="805213"/>
            <a:ext cx="4275138" cy="830997"/>
          </a:xfrm>
          <a:prstGeom prst="rect">
            <a:avLst/>
          </a:prstGeom>
        </p:spPr>
        <p:txBody>
          <a:bodyPr rtlCol="0"/>
          <a:lstStyle>
            <a:lvl1pPr>
              <a:defRPr sz="4800" b="1">
                <a:solidFill>
                  <a:schemeClr val="tx1"/>
                </a:solidFill>
                <a:latin typeface="Meiryo UI" panose="020B0604030504040204" pitchFamily="50" charset="-128"/>
                <a:ea typeface="Meiryo UI" panose="020B0604030504040204" pitchFamily="50" charset="-128"/>
              </a:defRPr>
            </a:lvl1pPr>
          </a:lstStyle>
          <a:p>
            <a:pPr rtl="0"/>
            <a:r>
              <a:rPr lang="ja-JP" altLang="en-US" noProof="0"/>
              <a:t>クリックしてマスターを編集</a:t>
            </a:r>
          </a:p>
        </p:txBody>
      </p:sp>
    </p:spTree>
    <p:extLst>
      <p:ext uri="{BB962C8B-B14F-4D97-AF65-F5344CB8AC3E}">
        <p14:creationId xmlns:p14="http://schemas.microsoft.com/office/powerpoint/2010/main" val="694370068"/>
      </p:ext>
    </p:extLst>
  </p:cSld>
  <p:clrMapOvr>
    <a:masterClrMapping/>
  </p:clrMapOvr>
  <p:extLst>
    <p:ext uri="{DCECCB84-F9BA-43D5-87BE-67443E8EF086}">
      <p15:sldGuideLst xmlns:p15="http://schemas.microsoft.com/office/powerpoint/2012/main">
        <p15:guide id="1" orient="horz" pos="504" userDrawn="1">
          <p15:clr>
            <a:srgbClr val="FBAE40"/>
          </p15:clr>
        </p15:guide>
        <p15:guide id="2" pos="3840" userDrawn="1">
          <p15:clr>
            <a:srgbClr val="FBAE40"/>
          </p15:clr>
        </p15:guide>
        <p15:guide id="3" orient="horz" pos="1416"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概要">
    <p:spTree>
      <p:nvGrpSpPr>
        <p:cNvPr id="1" name=""/>
        <p:cNvGrpSpPr/>
        <p:nvPr/>
      </p:nvGrpSpPr>
      <p:grpSpPr>
        <a:xfrm>
          <a:off x="0" y="0"/>
          <a:ext cx="0" cy="0"/>
          <a:chOff x="0" y="0"/>
          <a:chExt cx="0" cy="0"/>
        </a:xfrm>
      </p:grpSpPr>
      <p:sp>
        <p:nvSpPr>
          <p:cNvPr id="10" name="円/楕円 9">
            <a:extLst>
              <a:ext uri="{FF2B5EF4-FFF2-40B4-BE49-F238E27FC236}">
                <a16:creationId xmlns:a16="http://schemas.microsoft.com/office/drawing/2014/main" id="{24FAA9D0-7C9C-4043-9931-A15819ABB9B5}"/>
              </a:ext>
            </a:extLst>
          </p:cNvPr>
          <p:cNvSpPr/>
          <p:nvPr userDrawn="1"/>
        </p:nvSpPr>
        <p:spPr>
          <a:xfrm>
            <a:off x="7362825" y="443263"/>
            <a:ext cx="361950" cy="36195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solidFill>
                <a:schemeClr val="accent5"/>
              </a:solidFill>
              <a:latin typeface="Meiryo UI" panose="020B0604030504040204" pitchFamily="50" charset="-128"/>
              <a:ea typeface="Meiryo UI" panose="020B0604030504040204" pitchFamily="50" charset="-128"/>
            </a:endParaRPr>
          </a:p>
        </p:txBody>
      </p:sp>
      <p:sp>
        <p:nvSpPr>
          <p:cNvPr id="14" name="円/楕円 13">
            <a:extLst>
              <a:ext uri="{FF2B5EF4-FFF2-40B4-BE49-F238E27FC236}">
                <a16:creationId xmlns:a16="http://schemas.microsoft.com/office/drawing/2014/main" id="{E232AB2D-843E-4B5F-8793-6A263DA356BB}"/>
              </a:ext>
            </a:extLst>
          </p:cNvPr>
          <p:cNvSpPr/>
          <p:nvPr userDrawn="1"/>
        </p:nvSpPr>
        <p:spPr>
          <a:xfrm>
            <a:off x="11007246" y="5605994"/>
            <a:ext cx="654227" cy="6542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solidFill>
                <a:schemeClr val="accent5"/>
              </a:solidFill>
              <a:latin typeface="Meiryo UI" panose="020B0604030504040204" pitchFamily="50" charset="-128"/>
              <a:ea typeface="Meiryo UI" panose="020B0604030504040204" pitchFamily="50" charset="-128"/>
            </a:endParaRPr>
          </a:p>
        </p:txBody>
      </p:sp>
      <p:sp>
        <p:nvSpPr>
          <p:cNvPr id="16" name="円/楕円 15">
            <a:extLst>
              <a:ext uri="{FF2B5EF4-FFF2-40B4-BE49-F238E27FC236}">
                <a16:creationId xmlns:a16="http://schemas.microsoft.com/office/drawing/2014/main" id="{FA75A12B-C399-4072-BD69-D872D2C2AD1F}"/>
              </a:ext>
            </a:extLst>
          </p:cNvPr>
          <p:cNvSpPr/>
          <p:nvPr userDrawn="1"/>
        </p:nvSpPr>
        <p:spPr>
          <a:xfrm>
            <a:off x="10683791" y="6132439"/>
            <a:ext cx="251152" cy="2511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solidFill>
                <a:schemeClr val="accent5"/>
              </a:solidFill>
              <a:latin typeface="Meiryo UI" panose="020B0604030504040204" pitchFamily="50" charset="-128"/>
              <a:ea typeface="Meiryo UI" panose="020B0604030504040204" pitchFamily="50" charset="-128"/>
            </a:endParaRPr>
          </a:p>
        </p:txBody>
      </p:sp>
      <p:sp>
        <p:nvSpPr>
          <p:cNvPr id="23" name="図プレースホルダー 22">
            <a:extLst>
              <a:ext uri="{FF2B5EF4-FFF2-40B4-BE49-F238E27FC236}">
                <a16:creationId xmlns:a16="http://schemas.microsoft.com/office/drawing/2014/main" id="{423AE48B-50E9-4BEA-B66A-B2D2B9CCFE9C}"/>
              </a:ext>
            </a:extLst>
          </p:cNvPr>
          <p:cNvSpPr>
            <a:spLocks noGrp="1"/>
          </p:cNvSpPr>
          <p:nvPr>
            <p:ph type="pic" sz="quarter" idx="10"/>
          </p:nvPr>
        </p:nvSpPr>
        <p:spPr>
          <a:xfrm>
            <a:off x="5733416" y="624239"/>
            <a:ext cx="5855754" cy="5631571"/>
          </a:xfrm>
          <a:custGeom>
            <a:avLst/>
            <a:gdLst>
              <a:gd name="connsiteX0" fmla="*/ 3433020 w 5855754"/>
              <a:gd name="connsiteY0" fmla="*/ 786103 h 5631571"/>
              <a:gd name="connsiteX1" fmla="*/ 5855754 w 5855754"/>
              <a:gd name="connsiteY1" fmla="*/ 3208837 h 5631571"/>
              <a:gd name="connsiteX2" fmla="*/ 3433020 w 5855754"/>
              <a:gd name="connsiteY2" fmla="*/ 5631571 h 5631571"/>
              <a:gd name="connsiteX3" fmla="*/ 1010286 w 5855754"/>
              <a:gd name="connsiteY3" fmla="*/ 3208837 h 5631571"/>
              <a:gd name="connsiteX4" fmla="*/ 3433020 w 5855754"/>
              <a:gd name="connsiteY4" fmla="*/ 786103 h 5631571"/>
              <a:gd name="connsiteX5" fmla="*/ 828675 w 5855754"/>
              <a:gd name="connsiteY5" fmla="*/ 0 h 5631571"/>
              <a:gd name="connsiteX6" fmla="*/ 1657350 w 5855754"/>
              <a:gd name="connsiteY6" fmla="*/ 828675 h 5631571"/>
              <a:gd name="connsiteX7" fmla="*/ 828675 w 5855754"/>
              <a:gd name="connsiteY7" fmla="*/ 1657350 h 5631571"/>
              <a:gd name="connsiteX8" fmla="*/ 0 w 5855754"/>
              <a:gd name="connsiteY8" fmla="*/ 828675 h 5631571"/>
              <a:gd name="connsiteX9" fmla="*/ 828675 w 5855754"/>
              <a:gd name="connsiteY9" fmla="*/ 0 h 5631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55754" h="5631571">
                <a:moveTo>
                  <a:pt x="3433020" y="786103"/>
                </a:moveTo>
                <a:cubicBezTo>
                  <a:pt x="4771059" y="786103"/>
                  <a:pt x="5855754" y="1870798"/>
                  <a:pt x="5855754" y="3208837"/>
                </a:cubicBezTo>
                <a:cubicBezTo>
                  <a:pt x="5855754" y="4546876"/>
                  <a:pt x="4771059" y="5631571"/>
                  <a:pt x="3433020" y="5631571"/>
                </a:cubicBezTo>
                <a:cubicBezTo>
                  <a:pt x="2094981" y="5631571"/>
                  <a:pt x="1010286" y="4546876"/>
                  <a:pt x="1010286" y="3208837"/>
                </a:cubicBezTo>
                <a:cubicBezTo>
                  <a:pt x="1010286" y="1870798"/>
                  <a:pt x="2094981" y="786103"/>
                  <a:pt x="3433020" y="786103"/>
                </a:cubicBezTo>
                <a:close/>
                <a:moveTo>
                  <a:pt x="828675" y="0"/>
                </a:moveTo>
                <a:cubicBezTo>
                  <a:pt x="1286340" y="0"/>
                  <a:pt x="1657350" y="371010"/>
                  <a:pt x="1657350" y="828675"/>
                </a:cubicBezTo>
                <a:cubicBezTo>
                  <a:pt x="1657350" y="1286340"/>
                  <a:pt x="1286340" y="1657350"/>
                  <a:pt x="828675" y="1657350"/>
                </a:cubicBezTo>
                <a:cubicBezTo>
                  <a:pt x="371010" y="1657350"/>
                  <a:pt x="0" y="1286340"/>
                  <a:pt x="0" y="828675"/>
                </a:cubicBezTo>
                <a:cubicBezTo>
                  <a:pt x="0" y="371010"/>
                  <a:pt x="371010" y="0"/>
                  <a:pt x="828675" y="0"/>
                </a:cubicBezTo>
                <a:close/>
              </a:path>
            </a:pathLst>
          </a:custGeom>
        </p:spPr>
        <p:txBody>
          <a:bodyPr wrap="square" rtlCol="0" anchor="ctr">
            <a:noAutofit/>
          </a:bodyPr>
          <a:lstStyle>
            <a:lvl1pPr algn="ctr">
              <a:buNone/>
              <a:defRPr>
                <a:latin typeface="Meiryo UI" panose="020B0604030504040204" pitchFamily="50" charset="-128"/>
                <a:ea typeface="Meiryo UI" panose="020B0604030504040204" pitchFamily="50" charset="-128"/>
              </a:defRPr>
            </a:lvl1pPr>
          </a:lstStyle>
          <a:p>
            <a:pPr rtl="0"/>
            <a:r>
              <a:rPr lang="ja-JP" altLang="en-US" noProof="0"/>
              <a:t>アイコンをクリックして図を追加</a:t>
            </a:r>
          </a:p>
        </p:txBody>
      </p:sp>
      <p:sp>
        <p:nvSpPr>
          <p:cNvPr id="27" name="テキスト プレースホルダー 26">
            <a:extLst>
              <a:ext uri="{FF2B5EF4-FFF2-40B4-BE49-F238E27FC236}">
                <a16:creationId xmlns:a16="http://schemas.microsoft.com/office/drawing/2014/main" id="{282D3E62-6D1A-4E9D-BE54-2EED9BF429A4}"/>
              </a:ext>
            </a:extLst>
          </p:cNvPr>
          <p:cNvSpPr>
            <a:spLocks noGrp="1"/>
          </p:cNvSpPr>
          <p:nvPr>
            <p:ph type="body" sz="quarter" idx="12" hasCustomPrompt="1"/>
          </p:nvPr>
        </p:nvSpPr>
        <p:spPr>
          <a:xfrm>
            <a:off x="660400" y="2044700"/>
            <a:ext cx="4275138" cy="3560763"/>
          </a:xfrm>
          <a:prstGeom prst="rect">
            <a:avLst/>
          </a:prstGeom>
        </p:spPr>
        <p:txBody>
          <a:bodyPr rtlCol="0"/>
          <a:lstStyle>
            <a:lvl1pPr>
              <a:lnSpc>
                <a:spcPct val="150000"/>
              </a:lnSpc>
              <a:buClr>
                <a:schemeClr val="accent4"/>
              </a:buClr>
              <a:buFont typeface="Wingdings" panose="05000000000000000000" pitchFamily="2" charset="2"/>
              <a:buChar char="§"/>
              <a:defRPr sz="2000">
                <a:latin typeface="Meiryo UI" panose="020B0604030504040204" pitchFamily="50" charset="-128"/>
                <a:ea typeface="Meiryo UI" panose="020B0604030504040204" pitchFamily="50" charset="-128"/>
              </a:defRPr>
            </a:lvl1pPr>
            <a:lvl2pPr>
              <a:buClr>
                <a:schemeClr val="accent4"/>
              </a:buClr>
              <a:buFont typeface="Wingdings" panose="05000000000000000000" pitchFamily="2" charset="2"/>
              <a:buChar char="§"/>
              <a:defRPr sz="2000"/>
            </a:lvl2pPr>
            <a:lvl3pPr>
              <a:buClr>
                <a:schemeClr val="accent4"/>
              </a:buClr>
              <a:buFont typeface="Wingdings" panose="05000000000000000000" pitchFamily="2" charset="2"/>
              <a:buChar char="§"/>
              <a:defRPr sz="1800"/>
            </a:lvl3pPr>
            <a:lvl4pPr>
              <a:buClr>
                <a:schemeClr val="accent4"/>
              </a:buClr>
              <a:buFont typeface="Wingdings" panose="05000000000000000000" pitchFamily="2" charset="2"/>
              <a:buChar char="§"/>
              <a:defRPr sz="1800"/>
            </a:lvl4pPr>
            <a:lvl5pPr>
              <a:buClr>
                <a:schemeClr val="accent4"/>
              </a:buClr>
              <a:buFont typeface="Wingdings" panose="05000000000000000000" pitchFamily="2" charset="2"/>
              <a:buChar char="§"/>
              <a:defRPr sz="1800"/>
            </a:lvl5pPr>
          </a:lstStyle>
          <a:p>
            <a:pPr lvl="0" rtl="0"/>
            <a:r>
              <a:rPr lang="ja-JP" altLang="en-US" noProof="0"/>
              <a:t>クリックしてマスター テキストのスタイルを編集</a:t>
            </a:r>
          </a:p>
        </p:txBody>
      </p:sp>
      <p:sp>
        <p:nvSpPr>
          <p:cNvPr id="8" name="タイトル 1">
            <a:extLst>
              <a:ext uri="{FF2B5EF4-FFF2-40B4-BE49-F238E27FC236}">
                <a16:creationId xmlns:a16="http://schemas.microsoft.com/office/drawing/2014/main" id="{DEB8F0E5-B89F-48AD-87BD-534EA9463CD3}"/>
              </a:ext>
            </a:extLst>
          </p:cNvPr>
          <p:cNvSpPr>
            <a:spLocks noGrp="1"/>
          </p:cNvSpPr>
          <p:nvPr>
            <p:ph type="title" hasCustomPrompt="1"/>
          </p:nvPr>
        </p:nvSpPr>
        <p:spPr>
          <a:xfrm>
            <a:off x="660400" y="805213"/>
            <a:ext cx="4275138" cy="830997"/>
          </a:xfrm>
          <a:prstGeom prst="rect">
            <a:avLst/>
          </a:prstGeom>
        </p:spPr>
        <p:txBody>
          <a:bodyPr rtlCol="0"/>
          <a:lstStyle>
            <a:lvl1pPr>
              <a:defRPr sz="4800" b="1">
                <a:solidFill>
                  <a:schemeClr val="tx1"/>
                </a:solidFill>
                <a:latin typeface="Meiryo UI" panose="020B0604030504040204" pitchFamily="50" charset="-128"/>
                <a:ea typeface="Meiryo UI" panose="020B0604030504040204" pitchFamily="50" charset="-128"/>
              </a:defRPr>
            </a:lvl1pPr>
          </a:lstStyle>
          <a:p>
            <a:pPr rtl="0"/>
            <a:r>
              <a:rPr lang="ja-JP" altLang="en-US" noProof="0"/>
              <a:t>クリックしてマスターを編集</a:t>
            </a:r>
          </a:p>
        </p:txBody>
      </p:sp>
    </p:spTree>
    <p:extLst>
      <p:ext uri="{BB962C8B-B14F-4D97-AF65-F5344CB8AC3E}">
        <p14:creationId xmlns:p14="http://schemas.microsoft.com/office/powerpoint/2010/main" val="84497083"/>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グラフおよび表">
    <p:spTree>
      <p:nvGrpSpPr>
        <p:cNvPr id="1" name=""/>
        <p:cNvGrpSpPr/>
        <p:nvPr/>
      </p:nvGrpSpPr>
      <p:grpSpPr>
        <a:xfrm>
          <a:off x="0" y="0"/>
          <a:ext cx="0" cy="0"/>
          <a:chOff x="0" y="0"/>
          <a:chExt cx="0" cy="0"/>
        </a:xfrm>
      </p:grpSpPr>
      <p:sp>
        <p:nvSpPr>
          <p:cNvPr id="6" name="コンテンツ プレースホルダー 5">
            <a:extLst>
              <a:ext uri="{FF2B5EF4-FFF2-40B4-BE49-F238E27FC236}">
                <a16:creationId xmlns:a16="http://schemas.microsoft.com/office/drawing/2014/main" id="{D23CD802-D0A0-4EAC-8222-78FFDDD76A75}"/>
              </a:ext>
            </a:extLst>
          </p:cNvPr>
          <p:cNvSpPr>
            <a:spLocks noGrp="1"/>
          </p:cNvSpPr>
          <p:nvPr>
            <p:ph sz="quarter" idx="10" hasCustomPrompt="1"/>
          </p:nvPr>
        </p:nvSpPr>
        <p:spPr>
          <a:xfrm>
            <a:off x="838200" y="2039392"/>
            <a:ext cx="10515600" cy="4114800"/>
          </a:xfrm>
          <a:prstGeom prst="rect">
            <a:avLst/>
          </a:prstGeom>
        </p:spPr>
        <p:txBody>
          <a:bodyPr rtlCol="0"/>
          <a:lstStyle>
            <a:lvl1pPr>
              <a:defRPr>
                <a:latin typeface="Meiryo UI" panose="020B0604030504040204" pitchFamily="50" charset="-128"/>
                <a:ea typeface="Meiryo UI" panose="020B0604030504040204" pitchFamily="50" charset="-128"/>
              </a:defRPr>
            </a:lvl1pPr>
            <a:lvl2pPr>
              <a:defRPr>
                <a:latin typeface="Meiryo UI" panose="020B0604030504040204" pitchFamily="50" charset="-128"/>
                <a:ea typeface="Meiryo UI" panose="020B0604030504040204" pitchFamily="50" charset="-128"/>
              </a:defRPr>
            </a:lvl2pPr>
            <a:lvl3pPr>
              <a:defRPr>
                <a:latin typeface="Meiryo UI" panose="020B0604030504040204" pitchFamily="50" charset="-128"/>
                <a:ea typeface="Meiryo UI" panose="020B0604030504040204" pitchFamily="50" charset="-128"/>
              </a:defRPr>
            </a:lvl3pPr>
            <a:lvl4pPr>
              <a:defRPr>
                <a:latin typeface="Meiryo UI" panose="020B0604030504040204" pitchFamily="50" charset="-128"/>
                <a:ea typeface="Meiryo UI" panose="020B0604030504040204" pitchFamily="50" charset="-128"/>
              </a:defRPr>
            </a:lvl4pPr>
            <a:lvl5pPr>
              <a:defRPr>
                <a:latin typeface="Meiryo UI" panose="020B0604030504040204" pitchFamily="50" charset="-128"/>
                <a:ea typeface="Meiryo UI" panose="020B0604030504040204" pitchFamily="50" charset="-128"/>
              </a:defRPr>
            </a:lvl5pPr>
          </a:lstStyle>
          <a:p>
            <a:pPr lvl="0" rtl="0"/>
            <a:r>
              <a:rPr lang="ja-JP" altLang="en-US" noProof="0"/>
              <a:t>クリックしてマスター テキストのスタイルを編集</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
        <p:nvSpPr>
          <p:cNvPr id="2" name="タイトル 1">
            <a:extLst>
              <a:ext uri="{FF2B5EF4-FFF2-40B4-BE49-F238E27FC236}">
                <a16:creationId xmlns:a16="http://schemas.microsoft.com/office/drawing/2014/main" id="{87BCB8BF-DA17-4856-91E9-77C601F2B139}"/>
              </a:ext>
            </a:extLst>
          </p:cNvPr>
          <p:cNvSpPr>
            <a:spLocks noGrp="1"/>
          </p:cNvSpPr>
          <p:nvPr>
            <p:ph type="title"/>
          </p:nvPr>
        </p:nvSpPr>
        <p:spPr>
          <a:xfrm>
            <a:off x="838200" y="635000"/>
            <a:ext cx="10515600" cy="700115"/>
          </a:xfrm>
          <a:prstGeom prst="rect">
            <a:avLst/>
          </a:prstGeom>
        </p:spPr>
        <p:txBody>
          <a:bodyPr rtlCol="0" anchor="ctr"/>
          <a:lstStyle>
            <a:lvl1pPr algn="ctr">
              <a:defRPr sz="4800" b="1">
                <a:solidFill>
                  <a:schemeClr val="tx1"/>
                </a:solidFill>
                <a:latin typeface="Meiryo UI" panose="020B0604030504040204" pitchFamily="50" charset="-128"/>
                <a:ea typeface="Meiryo UI" panose="020B0604030504040204" pitchFamily="50" charset="-128"/>
              </a:defRPr>
            </a:lvl1pPr>
          </a:lstStyle>
          <a:p>
            <a:pPr rtl="0"/>
            <a:r>
              <a:rPr lang="ja-JP" altLang="en-US" noProof="0"/>
              <a:t>マスター タイトルの書式設定</a:t>
            </a:r>
          </a:p>
        </p:txBody>
      </p:sp>
    </p:spTree>
    <p:extLst>
      <p:ext uri="{BB962C8B-B14F-4D97-AF65-F5344CB8AC3E}">
        <p14:creationId xmlns:p14="http://schemas.microsoft.com/office/powerpoint/2010/main" val="651989139"/>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引用文">
    <p:spTree>
      <p:nvGrpSpPr>
        <p:cNvPr id="1" name=""/>
        <p:cNvGrpSpPr/>
        <p:nvPr/>
      </p:nvGrpSpPr>
      <p:grpSpPr>
        <a:xfrm>
          <a:off x="0" y="0"/>
          <a:ext cx="0" cy="0"/>
          <a:chOff x="0" y="0"/>
          <a:chExt cx="0" cy="0"/>
        </a:xfrm>
      </p:grpSpPr>
      <p:sp>
        <p:nvSpPr>
          <p:cNvPr id="11" name="テキスト プレースホルダー 10">
            <a:extLst>
              <a:ext uri="{FF2B5EF4-FFF2-40B4-BE49-F238E27FC236}">
                <a16:creationId xmlns:a16="http://schemas.microsoft.com/office/drawing/2014/main" id="{6FDA3C6F-5F6A-4D64-8BFE-AFFF58B1A047}"/>
              </a:ext>
            </a:extLst>
          </p:cNvPr>
          <p:cNvSpPr>
            <a:spLocks noGrp="1"/>
          </p:cNvSpPr>
          <p:nvPr>
            <p:ph type="body" sz="quarter" idx="11" hasCustomPrompt="1"/>
          </p:nvPr>
        </p:nvSpPr>
        <p:spPr>
          <a:xfrm>
            <a:off x="6312871" y="4141999"/>
            <a:ext cx="4220845" cy="861497"/>
          </a:xfrm>
          <a:prstGeom prst="rect">
            <a:avLst/>
          </a:prstGeom>
        </p:spPr>
        <p:txBody>
          <a:bodyPr rtlCol="0"/>
          <a:lstStyle>
            <a:lvl1pPr marL="0" indent="0">
              <a:buNone/>
              <a:defRPr sz="2000" b="1">
                <a:solidFill>
                  <a:schemeClr val="accent4"/>
                </a:solidFill>
                <a:latin typeface="Meiryo UI" panose="020B0604030504040204" pitchFamily="50" charset="-128"/>
                <a:ea typeface="Meiryo UI" panose="020B0604030504040204" pitchFamily="50" charset="-128"/>
              </a:defRPr>
            </a:lvl1pPr>
            <a:lvl2pPr>
              <a:buNone/>
              <a:defRPr sz="2000">
                <a:latin typeface="Meiryo UI" panose="020B0604030504040204" pitchFamily="50" charset="-128"/>
                <a:ea typeface="Meiryo UI" panose="020B0604030504040204" pitchFamily="50" charset="-128"/>
              </a:defRPr>
            </a:lvl2pPr>
          </a:lstStyle>
          <a:p>
            <a:pPr lvl="0" rtl="0"/>
            <a:r>
              <a:rPr lang="ja-JP" altLang="en-US" noProof="0"/>
              <a:t>クリックしてマスター テキストのスタイルを編集</a:t>
            </a:r>
          </a:p>
          <a:p>
            <a:pPr lvl="1" rtl="0"/>
            <a:endParaRPr lang="ja-JP" altLang="en-US" noProof="0"/>
          </a:p>
        </p:txBody>
      </p:sp>
      <p:sp>
        <p:nvSpPr>
          <p:cNvPr id="15" name="六角形 14">
            <a:extLst>
              <a:ext uri="{FF2B5EF4-FFF2-40B4-BE49-F238E27FC236}">
                <a16:creationId xmlns:a16="http://schemas.microsoft.com/office/drawing/2014/main" id="{AC159667-7690-4645-986D-BE501438455F}"/>
              </a:ext>
            </a:extLst>
          </p:cNvPr>
          <p:cNvSpPr/>
          <p:nvPr userDrawn="1"/>
        </p:nvSpPr>
        <p:spPr>
          <a:xfrm>
            <a:off x="740309" y="1382809"/>
            <a:ext cx="1229566" cy="1059971"/>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16" name="六角形 15">
            <a:extLst>
              <a:ext uri="{FF2B5EF4-FFF2-40B4-BE49-F238E27FC236}">
                <a16:creationId xmlns:a16="http://schemas.microsoft.com/office/drawing/2014/main" id="{54667EE4-E77F-453B-BF8B-B1EE2AE80715}"/>
              </a:ext>
            </a:extLst>
          </p:cNvPr>
          <p:cNvSpPr/>
          <p:nvPr userDrawn="1"/>
        </p:nvSpPr>
        <p:spPr>
          <a:xfrm>
            <a:off x="3755031" y="1194620"/>
            <a:ext cx="1666162" cy="1436347"/>
          </a:xfrm>
          <a:prstGeom prst="hexag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17" name="六角形 16">
            <a:extLst>
              <a:ext uri="{FF2B5EF4-FFF2-40B4-BE49-F238E27FC236}">
                <a16:creationId xmlns:a16="http://schemas.microsoft.com/office/drawing/2014/main" id="{FC050232-A229-425F-BFC8-D50374F2D171}"/>
              </a:ext>
            </a:extLst>
          </p:cNvPr>
          <p:cNvSpPr/>
          <p:nvPr userDrawn="1"/>
        </p:nvSpPr>
        <p:spPr>
          <a:xfrm>
            <a:off x="3804994" y="5233183"/>
            <a:ext cx="718261" cy="619191"/>
          </a:xfrm>
          <a:prstGeom prst="hexagon">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18" name="六角形 17">
            <a:extLst>
              <a:ext uri="{FF2B5EF4-FFF2-40B4-BE49-F238E27FC236}">
                <a16:creationId xmlns:a16="http://schemas.microsoft.com/office/drawing/2014/main" id="{53E4EBC7-340A-43A5-9E23-4B73A6F700B6}"/>
              </a:ext>
            </a:extLst>
          </p:cNvPr>
          <p:cNvSpPr/>
          <p:nvPr userDrawn="1"/>
        </p:nvSpPr>
        <p:spPr>
          <a:xfrm>
            <a:off x="1837838" y="1101306"/>
            <a:ext cx="651613" cy="561736"/>
          </a:xfrm>
          <a:prstGeom prst="hexag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19" name="図プレースホルダー 18">
            <a:extLst>
              <a:ext uri="{FF2B5EF4-FFF2-40B4-BE49-F238E27FC236}">
                <a16:creationId xmlns:a16="http://schemas.microsoft.com/office/drawing/2014/main" id="{1ED0E31A-F0A3-481D-8D9C-E3C4531FD21D}"/>
              </a:ext>
            </a:extLst>
          </p:cNvPr>
          <p:cNvSpPr>
            <a:spLocks noGrp="1"/>
          </p:cNvSpPr>
          <p:nvPr>
            <p:ph type="pic" sz="quarter" idx="12"/>
          </p:nvPr>
        </p:nvSpPr>
        <p:spPr>
          <a:xfrm>
            <a:off x="1571515" y="1914044"/>
            <a:ext cx="3993624" cy="3617848"/>
          </a:xfrm>
          <a:custGeom>
            <a:avLst/>
            <a:gdLst>
              <a:gd name="connsiteX0" fmla="*/ 1223161 w 3993624"/>
              <a:gd name="connsiteY0" fmla="*/ 2354088 h 3617848"/>
              <a:gd name="connsiteX1" fmla="*/ 2057242 w 3993624"/>
              <a:gd name="connsiteY1" fmla="*/ 2354088 h 3617848"/>
              <a:gd name="connsiteX2" fmla="*/ 2373182 w 3993624"/>
              <a:gd name="connsiteY2" fmla="*/ 2985968 h 3617848"/>
              <a:gd name="connsiteX3" fmla="*/ 2057242 w 3993624"/>
              <a:gd name="connsiteY3" fmla="*/ 3617848 h 3617848"/>
              <a:gd name="connsiteX4" fmla="*/ 1223161 w 3993624"/>
              <a:gd name="connsiteY4" fmla="*/ 3617848 h 3617848"/>
              <a:gd name="connsiteX5" fmla="*/ 907221 w 3993624"/>
              <a:gd name="connsiteY5" fmla="*/ 2985968 h 3617848"/>
              <a:gd name="connsiteX6" fmla="*/ 2569631 w 3993624"/>
              <a:gd name="connsiteY6" fmla="*/ 1425984 h 3617848"/>
              <a:gd name="connsiteX7" fmla="*/ 3602417 w 3993624"/>
              <a:gd name="connsiteY7" fmla="*/ 1425984 h 3617848"/>
              <a:gd name="connsiteX8" fmla="*/ 3993624 w 3993624"/>
              <a:gd name="connsiteY8" fmla="*/ 2208398 h 3617848"/>
              <a:gd name="connsiteX9" fmla="*/ 3602417 w 3993624"/>
              <a:gd name="connsiteY9" fmla="*/ 2990812 h 3617848"/>
              <a:gd name="connsiteX10" fmla="*/ 2569631 w 3993624"/>
              <a:gd name="connsiteY10" fmla="*/ 2990812 h 3617848"/>
              <a:gd name="connsiteX11" fmla="*/ 2178424 w 3993624"/>
              <a:gd name="connsiteY11" fmla="*/ 2208398 h 3617848"/>
              <a:gd name="connsiteX12" fmla="*/ 551406 w 3993624"/>
              <a:gd name="connsiteY12" fmla="*/ 0 h 3617848"/>
              <a:gd name="connsiteX13" fmla="*/ 2007117 w 3993624"/>
              <a:gd name="connsiteY13" fmla="*/ 0 h 3617848"/>
              <a:gd name="connsiteX14" fmla="*/ 2558523 w 3993624"/>
              <a:gd name="connsiteY14" fmla="*/ 1102811 h 3617848"/>
              <a:gd name="connsiteX15" fmla="*/ 2007117 w 3993624"/>
              <a:gd name="connsiteY15" fmla="*/ 2205622 h 3617848"/>
              <a:gd name="connsiteX16" fmla="*/ 551406 w 3993624"/>
              <a:gd name="connsiteY16" fmla="*/ 2205622 h 3617848"/>
              <a:gd name="connsiteX17" fmla="*/ 0 w 3993624"/>
              <a:gd name="connsiteY17" fmla="*/ 1102811 h 361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93624" h="3617848">
                <a:moveTo>
                  <a:pt x="1223161" y="2354088"/>
                </a:moveTo>
                <a:lnTo>
                  <a:pt x="2057242" y="2354088"/>
                </a:lnTo>
                <a:lnTo>
                  <a:pt x="2373182" y="2985968"/>
                </a:lnTo>
                <a:lnTo>
                  <a:pt x="2057242" y="3617848"/>
                </a:lnTo>
                <a:lnTo>
                  <a:pt x="1223161" y="3617848"/>
                </a:lnTo>
                <a:lnTo>
                  <a:pt x="907221" y="2985968"/>
                </a:lnTo>
                <a:close/>
                <a:moveTo>
                  <a:pt x="2569631" y="1425984"/>
                </a:moveTo>
                <a:lnTo>
                  <a:pt x="3602417" y="1425984"/>
                </a:lnTo>
                <a:lnTo>
                  <a:pt x="3993624" y="2208398"/>
                </a:lnTo>
                <a:lnTo>
                  <a:pt x="3602417" y="2990812"/>
                </a:lnTo>
                <a:lnTo>
                  <a:pt x="2569631" y="2990812"/>
                </a:lnTo>
                <a:lnTo>
                  <a:pt x="2178424" y="2208398"/>
                </a:lnTo>
                <a:close/>
                <a:moveTo>
                  <a:pt x="551406" y="0"/>
                </a:moveTo>
                <a:lnTo>
                  <a:pt x="2007117" y="0"/>
                </a:lnTo>
                <a:lnTo>
                  <a:pt x="2558523" y="1102811"/>
                </a:lnTo>
                <a:lnTo>
                  <a:pt x="2007117" y="2205622"/>
                </a:lnTo>
                <a:lnTo>
                  <a:pt x="551406" y="2205622"/>
                </a:lnTo>
                <a:lnTo>
                  <a:pt x="0" y="1102811"/>
                </a:lnTo>
                <a:close/>
              </a:path>
            </a:pathLst>
          </a:custGeom>
        </p:spPr>
        <p:txBody>
          <a:bodyPr wrap="square" rtlCol="0" anchor="ctr">
            <a:noAutofit/>
          </a:bodyPr>
          <a:lstStyle>
            <a:lvl1pPr algn="ctr">
              <a:buNone/>
              <a:defRPr>
                <a:latin typeface="Meiryo UI" panose="020B0604030504040204" pitchFamily="50" charset="-128"/>
                <a:ea typeface="Meiryo UI" panose="020B0604030504040204" pitchFamily="50" charset="-128"/>
              </a:defRPr>
            </a:lvl1pPr>
          </a:lstStyle>
          <a:p>
            <a:pPr rtl="0"/>
            <a:r>
              <a:rPr lang="ja-JP" altLang="en-US" noProof="0"/>
              <a:t>アイコンをクリックして図を追加</a:t>
            </a:r>
          </a:p>
        </p:txBody>
      </p:sp>
      <p:sp>
        <p:nvSpPr>
          <p:cNvPr id="2" name="タイトル 1">
            <a:extLst>
              <a:ext uri="{FF2B5EF4-FFF2-40B4-BE49-F238E27FC236}">
                <a16:creationId xmlns:a16="http://schemas.microsoft.com/office/drawing/2014/main" id="{03E68100-C56F-4515-A4FD-3F301797E78F}"/>
              </a:ext>
            </a:extLst>
          </p:cNvPr>
          <p:cNvSpPr>
            <a:spLocks noGrp="1"/>
          </p:cNvSpPr>
          <p:nvPr>
            <p:ph type="title"/>
          </p:nvPr>
        </p:nvSpPr>
        <p:spPr>
          <a:xfrm>
            <a:off x="6312871" y="2050552"/>
            <a:ext cx="4998720" cy="1748983"/>
          </a:xfrm>
          <a:prstGeom prst="rect">
            <a:avLst/>
          </a:prstGeom>
        </p:spPr>
        <p:txBody>
          <a:bodyPr rtlCol="0"/>
          <a:lstStyle>
            <a:lvl1pPr>
              <a:defRPr sz="2800">
                <a:solidFill>
                  <a:schemeClr val="tx1"/>
                </a:solidFill>
                <a:latin typeface="Meiryo UI" panose="020B0604030504040204" pitchFamily="50" charset="-128"/>
                <a:ea typeface="Meiryo UI" panose="020B0604030504040204" pitchFamily="50" charset="-128"/>
              </a:defRPr>
            </a:lvl1pPr>
          </a:lstStyle>
          <a:p>
            <a:pPr rtl="0"/>
            <a:r>
              <a:rPr lang="ja-JP" altLang="en-US" noProof="0"/>
              <a:t>マスター タイトルの書式設定</a:t>
            </a:r>
          </a:p>
        </p:txBody>
      </p:sp>
    </p:spTree>
    <p:extLst>
      <p:ext uri="{BB962C8B-B14F-4D97-AF65-F5344CB8AC3E}">
        <p14:creationId xmlns:p14="http://schemas.microsoft.com/office/powerpoint/2010/main" val="3603056595"/>
      </p:ext>
    </p:extLst>
  </p:cSld>
  <p:clrMapOvr>
    <a:masterClrMapping/>
  </p:clrMapOvr>
  <p:extLst>
    <p:ext uri="{DCECCB84-F9BA-43D5-87BE-67443E8EF086}">
      <p15:sldGuideLst xmlns:p15="http://schemas.microsoft.com/office/powerpoint/2012/main">
        <p15:guide id="1" orient="horz" pos="1272"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チーム">
    <p:spTree>
      <p:nvGrpSpPr>
        <p:cNvPr id="1" name=""/>
        <p:cNvGrpSpPr/>
        <p:nvPr/>
      </p:nvGrpSpPr>
      <p:grpSpPr>
        <a:xfrm>
          <a:off x="0" y="0"/>
          <a:ext cx="0" cy="0"/>
          <a:chOff x="0" y="0"/>
          <a:chExt cx="0" cy="0"/>
        </a:xfrm>
      </p:grpSpPr>
      <p:sp>
        <p:nvSpPr>
          <p:cNvPr id="39" name="図プレースホルダー 38">
            <a:extLst>
              <a:ext uri="{FF2B5EF4-FFF2-40B4-BE49-F238E27FC236}">
                <a16:creationId xmlns:a16="http://schemas.microsoft.com/office/drawing/2014/main" id="{CF421413-161E-4B36-B693-FB38DF14EDAB}"/>
              </a:ext>
            </a:extLst>
          </p:cNvPr>
          <p:cNvSpPr>
            <a:spLocks noGrp="1"/>
          </p:cNvSpPr>
          <p:nvPr>
            <p:ph type="pic" sz="quarter" idx="22"/>
          </p:nvPr>
        </p:nvSpPr>
        <p:spPr>
          <a:xfrm>
            <a:off x="5353508" y="2555551"/>
            <a:ext cx="1484985" cy="1280160"/>
          </a:xfrm>
          <a:custGeom>
            <a:avLst/>
            <a:gdLst>
              <a:gd name="connsiteX0" fmla="*/ 320040 w 1484985"/>
              <a:gd name="connsiteY0" fmla="*/ 0 h 1280160"/>
              <a:gd name="connsiteX1" fmla="*/ 1164945 w 1484985"/>
              <a:gd name="connsiteY1" fmla="*/ 0 h 1280160"/>
              <a:gd name="connsiteX2" fmla="*/ 1484985 w 1484985"/>
              <a:gd name="connsiteY2" fmla="*/ 640080 h 1280160"/>
              <a:gd name="connsiteX3" fmla="*/ 1164945 w 1484985"/>
              <a:gd name="connsiteY3" fmla="*/ 1280160 h 1280160"/>
              <a:gd name="connsiteX4" fmla="*/ 320040 w 1484985"/>
              <a:gd name="connsiteY4" fmla="*/ 1280160 h 1280160"/>
              <a:gd name="connsiteX5" fmla="*/ 0 w 1484985"/>
              <a:gd name="connsiteY5" fmla="*/ 640080 h 1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4985" h="1280160">
                <a:moveTo>
                  <a:pt x="320040" y="0"/>
                </a:moveTo>
                <a:lnTo>
                  <a:pt x="1164945" y="0"/>
                </a:lnTo>
                <a:lnTo>
                  <a:pt x="1484985" y="640080"/>
                </a:lnTo>
                <a:lnTo>
                  <a:pt x="1164945" y="1280160"/>
                </a:lnTo>
                <a:lnTo>
                  <a:pt x="320040" y="1280160"/>
                </a:lnTo>
                <a:lnTo>
                  <a:pt x="0" y="640080"/>
                </a:lnTo>
                <a:close/>
              </a:path>
            </a:pathLst>
          </a:custGeom>
        </p:spPr>
        <p:txBody>
          <a:bodyPr wrap="square" rtlCol="0" anchor="ctr">
            <a:noAutofit/>
          </a:bodyPr>
          <a:lstStyle>
            <a:lvl1pPr algn="ctr">
              <a:buNone/>
              <a:defRPr>
                <a:latin typeface="Meiryo UI" panose="020B0604030504040204" pitchFamily="50" charset="-128"/>
                <a:ea typeface="Meiryo UI" panose="020B0604030504040204" pitchFamily="50" charset="-128"/>
              </a:defRPr>
            </a:lvl1pPr>
          </a:lstStyle>
          <a:p>
            <a:pPr rtl="0"/>
            <a:r>
              <a:rPr lang="ja-JP" altLang="en-US" noProof="0"/>
              <a:t>アイコンをクリックして図を追加</a:t>
            </a:r>
          </a:p>
        </p:txBody>
      </p:sp>
      <p:sp>
        <p:nvSpPr>
          <p:cNvPr id="38" name="図プレースホルダー 37">
            <a:extLst>
              <a:ext uri="{FF2B5EF4-FFF2-40B4-BE49-F238E27FC236}">
                <a16:creationId xmlns:a16="http://schemas.microsoft.com/office/drawing/2014/main" id="{B5D207AE-9C9C-410A-9F31-2402BAD6DDFF}"/>
              </a:ext>
            </a:extLst>
          </p:cNvPr>
          <p:cNvSpPr>
            <a:spLocks noGrp="1"/>
          </p:cNvSpPr>
          <p:nvPr>
            <p:ph type="pic" sz="quarter" idx="21"/>
          </p:nvPr>
        </p:nvSpPr>
        <p:spPr>
          <a:xfrm>
            <a:off x="3115921" y="2555551"/>
            <a:ext cx="1484985" cy="1280160"/>
          </a:xfrm>
          <a:custGeom>
            <a:avLst/>
            <a:gdLst>
              <a:gd name="connsiteX0" fmla="*/ 320040 w 1484985"/>
              <a:gd name="connsiteY0" fmla="*/ 0 h 1280160"/>
              <a:gd name="connsiteX1" fmla="*/ 1164945 w 1484985"/>
              <a:gd name="connsiteY1" fmla="*/ 0 h 1280160"/>
              <a:gd name="connsiteX2" fmla="*/ 1484985 w 1484985"/>
              <a:gd name="connsiteY2" fmla="*/ 640080 h 1280160"/>
              <a:gd name="connsiteX3" fmla="*/ 1164945 w 1484985"/>
              <a:gd name="connsiteY3" fmla="*/ 1280160 h 1280160"/>
              <a:gd name="connsiteX4" fmla="*/ 320040 w 1484985"/>
              <a:gd name="connsiteY4" fmla="*/ 1280160 h 1280160"/>
              <a:gd name="connsiteX5" fmla="*/ 0 w 1484985"/>
              <a:gd name="connsiteY5" fmla="*/ 640080 h 1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4985" h="1280160">
                <a:moveTo>
                  <a:pt x="320040" y="0"/>
                </a:moveTo>
                <a:lnTo>
                  <a:pt x="1164945" y="0"/>
                </a:lnTo>
                <a:lnTo>
                  <a:pt x="1484985" y="640080"/>
                </a:lnTo>
                <a:lnTo>
                  <a:pt x="1164945" y="1280160"/>
                </a:lnTo>
                <a:lnTo>
                  <a:pt x="320040" y="1280160"/>
                </a:lnTo>
                <a:lnTo>
                  <a:pt x="0" y="640080"/>
                </a:lnTo>
                <a:close/>
              </a:path>
            </a:pathLst>
          </a:custGeom>
        </p:spPr>
        <p:txBody>
          <a:bodyPr wrap="square" rtlCol="0" anchor="ctr">
            <a:noAutofit/>
          </a:bodyPr>
          <a:lstStyle>
            <a:lvl1pPr algn="ctr">
              <a:buNone/>
              <a:defRPr>
                <a:latin typeface="Meiryo UI" panose="020B0604030504040204" pitchFamily="50" charset="-128"/>
                <a:ea typeface="Meiryo UI" panose="020B0604030504040204" pitchFamily="50" charset="-128"/>
              </a:defRPr>
            </a:lvl1pPr>
          </a:lstStyle>
          <a:p>
            <a:pPr rtl="0"/>
            <a:r>
              <a:rPr lang="ja-JP" altLang="en-US" noProof="0"/>
              <a:t>アイコンをクリックして図を追加</a:t>
            </a:r>
          </a:p>
        </p:txBody>
      </p:sp>
      <p:sp>
        <p:nvSpPr>
          <p:cNvPr id="40" name="図プレースホルダー 39">
            <a:extLst>
              <a:ext uri="{FF2B5EF4-FFF2-40B4-BE49-F238E27FC236}">
                <a16:creationId xmlns:a16="http://schemas.microsoft.com/office/drawing/2014/main" id="{DE3344FC-C4DE-481F-9C31-667EDD563C47}"/>
              </a:ext>
            </a:extLst>
          </p:cNvPr>
          <p:cNvSpPr>
            <a:spLocks noGrp="1"/>
          </p:cNvSpPr>
          <p:nvPr>
            <p:ph type="pic" sz="quarter" idx="23"/>
          </p:nvPr>
        </p:nvSpPr>
        <p:spPr>
          <a:xfrm>
            <a:off x="7602465" y="2555551"/>
            <a:ext cx="1484985" cy="1280160"/>
          </a:xfrm>
          <a:custGeom>
            <a:avLst/>
            <a:gdLst>
              <a:gd name="connsiteX0" fmla="*/ 320040 w 1484985"/>
              <a:gd name="connsiteY0" fmla="*/ 0 h 1280160"/>
              <a:gd name="connsiteX1" fmla="*/ 1164945 w 1484985"/>
              <a:gd name="connsiteY1" fmla="*/ 0 h 1280160"/>
              <a:gd name="connsiteX2" fmla="*/ 1484985 w 1484985"/>
              <a:gd name="connsiteY2" fmla="*/ 640080 h 1280160"/>
              <a:gd name="connsiteX3" fmla="*/ 1164945 w 1484985"/>
              <a:gd name="connsiteY3" fmla="*/ 1280160 h 1280160"/>
              <a:gd name="connsiteX4" fmla="*/ 320040 w 1484985"/>
              <a:gd name="connsiteY4" fmla="*/ 1280160 h 1280160"/>
              <a:gd name="connsiteX5" fmla="*/ 0 w 1484985"/>
              <a:gd name="connsiteY5" fmla="*/ 640080 h 1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4985" h="1280160">
                <a:moveTo>
                  <a:pt x="320040" y="0"/>
                </a:moveTo>
                <a:lnTo>
                  <a:pt x="1164945" y="0"/>
                </a:lnTo>
                <a:lnTo>
                  <a:pt x="1484985" y="640080"/>
                </a:lnTo>
                <a:lnTo>
                  <a:pt x="1164945" y="1280160"/>
                </a:lnTo>
                <a:lnTo>
                  <a:pt x="320040" y="1280160"/>
                </a:lnTo>
                <a:lnTo>
                  <a:pt x="0" y="640080"/>
                </a:lnTo>
                <a:close/>
              </a:path>
            </a:pathLst>
          </a:custGeom>
        </p:spPr>
        <p:txBody>
          <a:bodyPr wrap="square" rtlCol="0" anchor="ctr">
            <a:noAutofit/>
          </a:bodyPr>
          <a:lstStyle>
            <a:lvl1pPr algn="ctr">
              <a:buNone/>
              <a:defRPr>
                <a:latin typeface="Meiryo UI" panose="020B0604030504040204" pitchFamily="50" charset="-128"/>
                <a:ea typeface="Meiryo UI" panose="020B0604030504040204" pitchFamily="50" charset="-128"/>
              </a:defRPr>
            </a:lvl1pPr>
          </a:lstStyle>
          <a:p>
            <a:pPr rtl="0"/>
            <a:r>
              <a:rPr lang="ja-JP" altLang="en-US" noProof="0"/>
              <a:t>アイコンをクリックして図を追加</a:t>
            </a:r>
          </a:p>
        </p:txBody>
      </p:sp>
      <p:sp>
        <p:nvSpPr>
          <p:cNvPr id="41" name="図プレースホルダー 40">
            <a:extLst>
              <a:ext uri="{FF2B5EF4-FFF2-40B4-BE49-F238E27FC236}">
                <a16:creationId xmlns:a16="http://schemas.microsoft.com/office/drawing/2014/main" id="{59094D7D-3613-49C1-BB58-A65B41A9738D}"/>
              </a:ext>
            </a:extLst>
          </p:cNvPr>
          <p:cNvSpPr>
            <a:spLocks noGrp="1"/>
          </p:cNvSpPr>
          <p:nvPr>
            <p:ph type="pic" sz="quarter" idx="24"/>
          </p:nvPr>
        </p:nvSpPr>
        <p:spPr>
          <a:xfrm>
            <a:off x="9840051" y="2555551"/>
            <a:ext cx="1484985" cy="1280160"/>
          </a:xfrm>
          <a:custGeom>
            <a:avLst/>
            <a:gdLst>
              <a:gd name="connsiteX0" fmla="*/ 320040 w 1484985"/>
              <a:gd name="connsiteY0" fmla="*/ 0 h 1280160"/>
              <a:gd name="connsiteX1" fmla="*/ 1164945 w 1484985"/>
              <a:gd name="connsiteY1" fmla="*/ 0 h 1280160"/>
              <a:gd name="connsiteX2" fmla="*/ 1484985 w 1484985"/>
              <a:gd name="connsiteY2" fmla="*/ 640080 h 1280160"/>
              <a:gd name="connsiteX3" fmla="*/ 1164945 w 1484985"/>
              <a:gd name="connsiteY3" fmla="*/ 1280160 h 1280160"/>
              <a:gd name="connsiteX4" fmla="*/ 320040 w 1484985"/>
              <a:gd name="connsiteY4" fmla="*/ 1280160 h 1280160"/>
              <a:gd name="connsiteX5" fmla="*/ 0 w 1484985"/>
              <a:gd name="connsiteY5" fmla="*/ 640080 h 1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4985" h="1280160">
                <a:moveTo>
                  <a:pt x="320040" y="0"/>
                </a:moveTo>
                <a:lnTo>
                  <a:pt x="1164945" y="0"/>
                </a:lnTo>
                <a:lnTo>
                  <a:pt x="1484985" y="640080"/>
                </a:lnTo>
                <a:lnTo>
                  <a:pt x="1164945" y="1280160"/>
                </a:lnTo>
                <a:lnTo>
                  <a:pt x="320040" y="1280160"/>
                </a:lnTo>
                <a:lnTo>
                  <a:pt x="0" y="640080"/>
                </a:lnTo>
                <a:close/>
              </a:path>
            </a:pathLst>
          </a:custGeom>
        </p:spPr>
        <p:txBody>
          <a:bodyPr wrap="square" rtlCol="0" anchor="ctr">
            <a:noAutofit/>
          </a:bodyPr>
          <a:lstStyle>
            <a:lvl1pPr algn="ctr">
              <a:buNone/>
              <a:defRPr>
                <a:latin typeface="Meiryo UI" panose="020B0604030504040204" pitchFamily="50" charset="-128"/>
                <a:ea typeface="Meiryo UI" panose="020B0604030504040204" pitchFamily="50" charset="-128"/>
              </a:defRPr>
            </a:lvl1pPr>
          </a:lstStyle>
          <a:p>
            <a:pPr rtl="0"/>
            <a:r>
              <a:rPr lang="ja-JP" altLang="en-US" noProof="0"/>
              <a:t>アイコンをクリックして図を追加</a:t>
            </a:r>
          </a:p>
        </p:txBody>
      </p:sp>
      <p:sp>
        <p:nvSpPr>
          <p:cNvPr id="8" name="タイトル 1">
            <a:extLst>
              <a:ext uri="{FF2B5EF4-FFF2-40B4-BE49-F238E27FC236}">
                <a16:creationId xmlns:a16="http://schemas.microsoft.com/office/drawing/2014/main" id="{69FE87B7-32A4-4C7F-9AAF-37688E640456}"/>
              </a:ext>
            </a:extLst>
          </p:cNvPr>
          <p:cNvSpPr>
            <a:spLocks noGrp="1"/>
          </p:cNvSpPr>
          <p:nvPr>
            <p:ph type="title"/>
          </p:nvPr>
        </p:nvSpPr>
        <p:spPr>
          <a:xfrm>
            <a:off x="432000" y="647700"/>
            <a:ext cx="11340000" cy="700114"/>
          </a:xfrm>
          <a:prstGeom prst="rect">
            <a:avLst/>
          </a:prstGeom>
        </p:spPr>
        <p:txBody>
          <a:bodyPr rtlCol="0" anchor="ctr"/>
          <a:lstStyle>
            <a:lvl1pPr>
              <a:defRPr>
                <a:latin typeface="Meiryo UI" panose="020B0604030504040204" pitchFamily="50" charset="-128"/>
                <a:ea typeface="Meiryo UI" panose="020B0604030504040204" pitchFamily="50" charset="-128"/>
              </a:defRPr>
            </a:lvl1pPr>
          </a:lstStyle>
          <a:p>
            <a:pPr algn="ctr" rtl="0"/>
            <a:r>
              <a:rPr lang="ja-JP" altLang="en-US" sz="4800" b="1" noProof="0">
                <a:solidFill>
                  <a:schemeClr val="tx1"/>
                </a:solidFill>
              </a:rPr>
              <a:t>マスター タイトルの書式設定</a:t>
            </a:r>
          </a:p>
        </p:txBody>
      </p:sp>
      <p:sp>
        <p:nvSpPr>
          <p:cNvPr id="9" name="六角形 8">
            <a:extLst>
              <a:ext uri="{FF2B5EF4-FFF2-40B4-BE49-F238E27FC236}">
                <a16:creationId xmlns:a16="http://schemas.microsoft.com/office/drawing/2014/main" id="{476CA45F-A66A-4AD8-A004-10DB55A5D7B2}"/>
              </a:ext>
            </a:extLst>
          </p:cNvPr>
          <p:cNvSpPr/>
          <p:nvPr userDrawn="1"/>
        </p:nvSpPr>
        <p:spPr>
          <a:xfrm>
            <a:off x="546669" y="3467555"/>
            <a:ext cx="458268" cy="395059"/>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10" name="六角形 9">
            <a:extLst>
              <a:ext uri="{FF2B5EF4-FFF2-40B4-BE49-F238E27FC236}">
                <a16:creationId xmlns:a16="http://schemas.microsoft.com/office/drawing/2014/main" id="{27A66A3D-2437-4015-9F5F-380C4D23D83C}"/>
              </a:ext>
            </a:extLst>
          </p:cNvPr>
          <p:cNvSpPr/>
          <p:nvPr userDrawn="1"/>
        </p:nvSpPr>
        <p:spPr>
          <a:xfrm>
            <a:off x="11113337" y="2394722"/>
            <a:ext cx="358391" cy="308958"/>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11" name="六角形 10">
            <a:extLst>
              <a:ext uri="{FF2B5EF4-FFF2-40B4-BE49-F238E27FC236}">
                <a16:creationId xmlns:a16="http://schemas.microsoft.com/office/drawing/2014/main" id="{FFB14F3B-E7EF-4546-8D74-71FFB45C77C0}"/>
              </a:ext>
            </a:extLst>
          </p:cNvPr>
          <p:cNvSpPr/>
          <p:nvPr userDrawn="1"/>
        </p:nvSpPr>
        <p:spPr>
          <a:xfrm>
            <a:off x="10882649" y="2202202"/>
            <a:ext cx="230688" cy="198869"/>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23" name="テキスト プレースホルダー 22">
            <a:extLst>
              <a:ext uri="{FF2B5EF4-FFF2-40B4-BE49-F238E27FC236}">
                <a16:creationId xmlns:a16="http://schemas.microsoft.com/office/drawing/2014/main" id="{591F943B-ED0D-49A1-844A-E23BA9A4871B}"/>
              </a:ext>
            </a:extLst>
          </p:cNvPr>
          <p:cNvSpPr>
            <a:spLocks noGrp="1"/>
          </p:cNvSpPr>
          <p:nvPr>
            <p:ph type="body" sz="quarter" idx="10" hasCustomPrompt="1"/>
          </p:nvPr>
        </p:nvSpPr>
        <p:spPr>
          <a:xfrm>
            <a:off x="546668" y="4172761"/>
            <a:ext cx="2139696" cy="344312"/>
          </a:xfrm>
          <a:prstGeom prst="rect">
            <a:avLst/>
          </a:prstGeom>
        </p:spPr>
        <p:txBody>
          <a:bodyPr rtlCol="0"/>
          <a:lstStyle>
            <a:lvl1pPr marL="0" indent="0" algn="ctr">
              <a:buNone/>
              <a:defRPr lang="en-US" sz="2000" b="1" kern="1200" dirty="0" smtClean="0">
                <a:solidFill>
                  <a:schemeClr val="accent4"/>
                </a:solidFill>
                <a:latin typeface="Meiryo UI" panose="020B0604030504040204" pitchFamily="50" charset="-128"/>
                <a:ea typeface="Meiryo UI" panose="020B0604030504040204" pitchFamily="50" charset="-128"/>
                <a:cs typeface="+mn-cs"/>
              </a:defRPr>
            </a:lvl1pPr>
          </a:lstStyle>
          <a:p>
            <a:pPr lvl="0" rtl="0"/>
            <a:r>
              <a:rPr lang="ja-JP" altLang="en-US" noProof="0"/>
              <a:t>クリックして編集する </a:t>
            </a:r>
          </a:p>
        </p:txBody>
      </p:sp>
      <p:sp>
        <p:nvSpPr>
          <p:cNvPr id="24" name="テキスト プレースホルダー 22">
            <a:extLst>
              <a:ext uri="{FF2B5EF4-FFF2-40B4-BE49-F238E27FC236}">
                <a16:creationId xmlns:a16="http://schemas.microsoft.com/office/drawing/2014/main" id="{9AC6B9A8-053C-4828-B705-901C6018F30D}"/>
              </a:ext>
            </a:extLst>
          </p:cNvPr>
          <p:cNvSpPr>
            <a:spLocks noGrp="1"/>
          </p:cNvSpPr>
          <p:nvPr>
            <p:ph type="body" sz="quarter" idx="11" hasCustomPrompt="1"/>
          </p:nvPr>
        </p:nvSpPr>
        <p:spPr>
          <a:xfrm>
            <a:off x="556692" y="4588259"/>
            <a:ext cx="2139696" cy="344312"/>
          </a:xfrm>
          <a:prstGeom prst="rect">
            <a:avLst/>
          </a:prstGeom>
        </p:spPr>
        <p:txBody>
          <a:bodyPr rtlCol="0"/>
          <a:lstStyle>
            <a:lvl1pPr marL="0" indent="0" algn="ctr">
              <a:buNone/>
              <a:defRPr lang="en-US" sz="1600" kern="1200" dirty="0" smtClean="0">
                <a:solidFill>
                  <a:schemeClr val="tx1"/>
                </a:solidFill>
                <a:latin typeface="Meiryo UI" panose="020B0604030504040204" pitchFamily="50" charset="-128"/>
                <a:ea typeface="Meiryo UI" panose="020B0604030504040204" pitchFamily="50" charset="-128"/>
                <a:cs typeface="+mn-cs"/>
              </a:defRPr>
            </a:lvl1pPr>
          </a:lstStyle>
          <a:p>
            <a:pPr lvl="0" rtl="0"/>
            <a:r>
              <a:rPr lang="ja-JP" altLang="en-US" noProof="0"/>
              <a:t>クリックして編集する </a:t>
            </a:r>
          </a:p>
        </p:txBody>
      </p:sp>
      <p:sp>
        <p:nvSpPr>
          <p:cNvPr id="27" name="テキスト プレースホルダー 22">
            <a:extLst>
              <a:ext uri="{FF2B5EF4-FFF2-40B4-BE49-F238E27FC236}">
                <a16:creationId xmlns:a16="http://schemas.microsoft.com/office/drawing/2014/main" id="{BBA6FD52-E179-41F8-AE78-9AF3D65F28B6}"/>
              </a:ext>
            </a:extLst>
          </p:cNvPr>
          <p:cNvSpPr>
            <a:spLocks noGrp="1"/>
          </p:cNvSpPr>
          <p:nvPr>
            <p:ph type="body" sz="quarter" idx="12" hasCustomPrompt="1"/>
          </p:nvPr>
        </p:nvSpPr>
        <p:spPr>
          <a:xfrm>
            <a:off x="2789482" y="4172761"/>
            <a:ext cx="2139696" cy="344312"/>
          </a:xfrm>
          <a:prstGeom prst="rect">
            <a:avLst/>
          </a:prstGeom>
        </p:spPr>
        <p:txBody>
          <a:bodyPr rtlCol="0"/>
          <a:lstStyle>
            <a:lvl1pPr marL="0" indent="0" algn="ctr">
              <a:buNone/>
              <a:defRPr lang="en-US" sz="2000" b="1" kern="1200" dirty="0" smtClean="0">
                <a:solidFill>
                  <a:schemeClr val="accent4"/>
                </a:solidFill>
                <a:latin typeface="Meiryo UI" panose="020B0604030504040204" pitchFamily="50" charset="-128"/>
                <a:ea typeface="Meiryo UI" panose="020B0604030504040204" pitchFamily="50" charset="-128"/>
                <a:cs typeface="+mn-cs"/>
              </a:defRPr>
            </a:lvl1pPr>
          </a:lstStyle>
          <a:p>
            <a:pPr lvl="0" rtl="0"/>
            <a:r>
              <a:rPr lang="ja-JP" altLang="en-US" noProof="0"/>
              <a:t>クリックして編集する </a:t>
            </a:r>
          </a:p>
        </p:txBody>
      </p:sp>
      <p:sp>
        <p:nvSpPr>
          <p:cNvPr id="28" name="テキスト プレースホルダー 22">
            <a:extLst>
              <a:ext uri="{FF2B5EF4-FFF2-40B4-BE49-F238E27FC236}">
                <a16:creationId xmlns:a16="http://schemas.microsoft.com/office/drawing/2014/main" id="{C49A82AB-D328-4DB0-841B-186884119EBF}"/>
              </a:ext>
            </a:extLst>
          </p:cNvPr>
          <p:cNvSpPr>
            <a:spLocks noGrp="1"/>
          </p:cNvSpPr>
          <p:nvPr>
            <p:ph type="body" sz="quarter" idx="13" hasCustomPrompt="1"/>
          </p:nvPr>
        </p:nvSpPr>
        <p:spPr>
          <a:xfrm>
            <a:off x="2789483" y="4588259"/>
            <a:ext cx="2139696" cy="344312"/>
          </a:xfrm>
          <a:prstGeom prst="rect">
            <a:avLst/>
          </a:prstGeom>
        </p:spPr>
        <p:txBody>
          <a:bodyPr rtlCol="0"/>
          <a:lstStyle>
            <a:lvl1pPr marL="0" indent="0" algn="ctr">
              <a:buNone/>
              <a:defRPr lang="en-US" sz="1600" kern="1200" dirty="0" smtClean="0">
                <a:solidFill>
                  <a:schemeClr val="tx1"/>
                </a:solidFill>
                <a:latin typeface="Meiryo UI" panose="020B0604030504040204" pitchFamily="50" charset="-128"/>
                <a:ea typeface="Meiryo UI" panose="020B0604030504040204" pitchFamily="50" charset="-128"/>
                <a:cs typeface="+mn-cs"/>
              </a:defRPr>
            </a:lvl1pPr>
          </a:lstStyle>
          <a:p>
            <a:pPr lvl="0" rtl="0"/>
            <a:r>
              <a:rPr lang="ja-JP" altLang="en-US" noProof="0"/>
              <a:t>クリックして編集する </a:t>
            </a:r>
          </a:p>
        </p:txBody>
      </p:sp>
      <p:sp>
        <p:nvSpPr>
          <p:cNvPr id="29" name="テキスト プレースホルダー 22">
            <a:extLst>
              <a:ext uri="{FF2B5EF4-FFF2-40B4-BE49-F238E27FC236}">
                <a16:creationId xmlns:a16="http://schemas.microsoft.com/office/drawing/2014/main" id="{84E23D5D-9866-48F9-8E08-DD2DBE4C4E32}"/>
              </a:ext>
            </a:extLst>
          </p:cNvPr>
          <p:cNvSpPr>
            <a:spLocks noGrp="1"/>
          </p:cNvSpPr>
          <p:nvPr>
            <p:ph type="body" sz="quarter" idx="14" hasCustomPrompt="1"/>
          </p:nvPr>
        </p:nvSpPr>
        <p:spPr>
          <a:xfrm>
            <a:off x="5032296" y="4172761"/>
            <a:ext cx="2139696" cy="344312"/>
          </a:xfrm>
          <a:prstGeom prst="rect">
            <a:avLst/>
          </a:prstGeom>
        </p:spPr>
        <p:txBody>
          <a:bodyPr rtlCol="0"/>
          <a:lstStyle>
            <a:lvl1pPr marL="0" indent="0" algn="ctr">
              <a:buNone/>
              <a:defRPr lang="en-US" sz="2000" b="1" kern="1200" dirty="0" smtClean="0">
                <a:solidFill>
                  <a:schemeClr val="accent4"/>
                </a:solidFill>
                <a:latin typeface="Meiryo UI" panose="020B0604030504040204" pitchFamily="50" charset="-128"/>
                <a:ea typeface="Meiryo UI" panose="020B0604030504040204" pitchFamily="50" charset="-128"/>
                <a:cs typeface="+mn-cs"/>
              </a:defRPr>
            </a:lvl1pPr>
          </a:lstStyle>
          <a:p>
            <a:pPr lvl="0" rtl="0"/>
            <a:r>
              <a:rPr lang="ja-JP" altLang="en-US" noProof="0"/>
              <a:t>クリックして編集する </a:t>
            </a:r>
          </a:p>
        </p:txBody>
      </p:sp>
      <p:sp>
        <p:nvSpPr>
          <p:cNvPr id="30" name="テキスト プレースホルダー 22">
            <a:extLst>
              <a:ext uri="{FF2B5EF4-FFF2-40B4-BE49-F238E27FC236}">
                <a16:creationId xmlns:a16="http://schemas.microsoft.com/office/drawing/2014/main" id="{E671C9E6-A1A5-4EE5-8642-94AA7635DB05}"/>
              </a:ext>
            </a:extLst>
          </p:cNvPr>
          <p:cNvSpPr>
            <a:spLocks noGrp="1"/>
          </p:cNvSpPr>
          <p:nvPr>
            <p:ph type="body" sz="quarter" idx="15" hasCustomPrompt="1"/>
          </p:nvPr>
        </p:nvSpPr>
        <p:spPr>
          <a:xfrm>
            <a:off x="5029201" y="4588259"/>
            <a:ext cx="2139696" cy="344312"/>
          </a:xfrm>
          <a:prstGeom prst="rect">
            <a:avLst/>
          </a:prstGeom>
        </p:spPr>
        <p:txBody>
          <a:bodyPr rtlCol="0"/>
          <a:lstStyle>
            <a:lvl1pPr marL="0" indent="0" algn="ctr">
              <a:buNone/>
              <a:defRPr lang="en-US" sz="1600" kern="1200" dirty="0" smtClean="0">
                <a:solidFill>
                  <a:schemeClr val="tx1"/>
                </a:solidFill>
                <a:latin typeface="Meiryo UI" panose="020B0604030504040204" pitchFamily="50" charset="-128"/>
                <a:ea typeface="Meiryo UI" panose="020B0604030504040204" pitchFamily="50" charset="-128"/>
                <a:cs typeface="+mn-cs"/>
              </a:defRPr>
            </a:lvl1pPr>
          </a:lstStyle>
          <a:p>
            <a:pPr lvl="0" rtl="0"/>
            <a:r>
              <a:rPr lang="ja-JP" altLang="en-US" noProof="0"/>
              <a:t>クリックして編集する </a:t>
            </a:r>
          </a:p>
        </p:txBody>
      </p:sp>
      <p:sp>
        <p:nvSpPr>
          <p:cNvPr id="31" name="テキスト プレースホルダー 22">
            <a:extLst>
              <a:ext uri="{FF2B5EF4-FFF2-40B4-BE49-F238E27FC236}">
                <a16:creationId xmlns:a16="http://schemas.microsoft.com/office/drawing/2014/main" id="{DF6BB5C9-B678-435A-830F-4C10EB1A957C}"/>
              </a:ext>
            </a:extLst>
          </p:cNvPr>
          <p:cNvSpPr>
            <a:spLocks noGrp="1"/>
          </p:cNvSpPr>
          <p:nvPr>
            <p:ph type="body" sz="quarter" idx="16" hasCustomPrompt="1"/>
          </p:nvPr>
        </p:nvSpPr>
        <p:spPr>
          <a:xfrm>
            <a:off x="7275110" y="4172761"/>
            <a:ext cx="2139696" cy="344312"/>
          </a:xfrm>
          <a:prstGeom prst="rect">
            <a:avLst/>
          </a:prstGeom>
        </p:spPr>
        <p:txBody>
          <a:bodyPr rtlCol="0"/>
          <a:lstStyle>
            <a:lvl1pPr marL="0" indent="0" algn="ctr">
              <a:buNone/>
              <a:defRPr lang="en-US" sz="2000" b="1" kern="1200" dirty="0" smtClean="0">
                <a:solidFill>
                  <a:schemeClr val="accent4"/>
                </a:solidFill>
                <a:latin typeface="Meiryo UI" panose="020B0604030504040204" pitchFamily="50" charset="-128"/>
                <a:ea typeface="Meiryo UI" panose="020B0604030504040204" pitchFamily="50" charset="-128"/>
                <a:cs typeface="+mn-cs"/>
              </a:defRPr>
            </a:lvl1pPr>
          </a:lstStyle>
          <a:p>
            <a:pPr lvl="0" rtl="0"/>
            <a:r>
              <a:rPr lang="ja-JP" altLang="en-US" noProof="0"/>
              <a:t>クリックして編集する </a:t>
            </a:r>
          </a:p>
        </p:txBody>
      </p:sp>
      <p:sp>
        <p:nvSpPr>
          <p:cNvPr id="32" name="テキスト プレースホルダー 22">
            <a:extLst>
              <a:ext uri="{FF2B5EF4-FFF2-40B4-BE49-F238E27FC236}">
                <a16:creationId xmlns:a16="http://schemas.microsoft.com/office/drawing/2014/main" id="{1861EC87-A9E2-4FC3-B8BC-06C520B8A17F}"/>
              </a:ext>
            </a:extLst>
          </p:cNvPr>
          <p:cNvSpPr>
            <a:spLocks noGrp="1"/>
          </p:cNvSpPr>
          <p:nvPr>
            <p:ph type="body" sz="quarter" idx="17" hasCustomPrompt="1"/>
          </p:nvPr>
        </p:nvSpPr>
        <p:spPr>
          <a:xfrm>
            <a:off x="7275111" y="4588259"/>
            <a:ext cx="2139696" cy="344312"/>
          </a:xfrm>
          <a:prstGeom prst="rect">
            <a:avLst/>
          </a:prstGeom>
        </p:spPr>
        <p:txBody>
          <a:bodyPr rtlCol="0"/>
          <a:lstStyle>
            <a:lvl1pPr marL="0" indent="0" algn="ctr">
              <a:buNone/>
              <a:defRPr lang="en-US" sz="1600" kern="1200" dirty="0" smtClean="0">
                <a:solidFill>
                  <a:schemeClr val="tx1"/>
                </a:solidFill>
                <a:latin typeface="Meiryo UI" panose="020B0604030504040204" pitchFamily="50" charset="-128"/>
                <a:ea typeface="Meiryo UI" panose="020B0604030504040204" pitchFamily="50" charset="-128"/>
                <a:cs typeface="+mn-cs"/>
              </a:defRPr>
            </a:lvl1pPr>
          </a:lstStyle>
          <a:p>
            <a:pPr lvl="0" rtl="0"/>
            <a:r>
              <a:rPr lang="ja-JP" altLang="en-US" noProof="0"/>
              <a:t>クリックして編集する </a:t>
            </a:r>
          </a:p>
        </p:txBody>
      </p:sp>
      <p:sp>
        <p:nvSpPr>
          <p:cNvPr id="33" name="テキスト プレースホルダー 22">
            <a:extLst>
              <a:ext uri="{FF2B5EF4-FFF2-40B4-BE49-F238E27FC236}">
                <a16:creationId xmlns:a16="http://schemas.microsoft.com/office/drawing/2014/main" id="{FC3EDE91-631F-4947-94DC-557685FD23E0}"/>
              </a:ext>
            </a:extLst>
          </p:cNvPr>
          <p:cNvSpPr>
            <a:spLocks noGrp="1"/>
          </p:cNvSpPr>
          <p:nvPr>
            <p:ph type="body" sz="quarter" idx="18" hasCustomPrompt="1"/>
          </p:nvPr>
        </p:nvSpPr>
        <p:spPr>
          <a:xfrm>
            <a:off x="9517923" y="4172761"/>
            <a:ext cx="2139696" cy="344312"/>
          </a:xfrm>
          <a:prstGeom prst="rect">
            <a:avLst/>
          </a:prstGeom>
        </p:spPr>
        <p:txBody>
          <a:bodyPr rtlCol="0"/>
          <a:lstStyle>
            <a:lvl1pPr marL="0" indent="0" algn="ctr">
              <a:buNone/>
              <a:defRPr lang="en-US" sz="2000" b="1" kern="1200" dirty="0" smtClean="0">
                <a:solidFill>
                  <a:schemeClr val="accent4"/>
                </a:solidFill>
                <a:latin typeface="Meiryo UI" panose="020B0604030504040204" pitchFamily="50" charset="-128"/>
                <a:ea typeface="Meiryo UI" panose="020B0604030504040204" pitchFamily="50" charset="-128"/>
                <a:cs typeface="+mn-cs"/>
              </a:defRPr>
            </a:lvl1pPr>
          </a:lstStyle>
          <a:p>
            <a:pPr lvl="0" rtl="0"/>
            <a:r>
              <a:rPr lang="ja-JP" altLang="en-US" noProof="0"/>
              <a:t>クリックして編集する </a:t>
            </a:r>
          </a:p>
        </p:txBody>
      </p:sp>
      <p:sp>
        <p:nvSpPr>
          <p:cNvPr id="34" name="テキスト プレースホルダー 22">
            <a:extLst>
              <a:ext uri="{FF2B5EF4-FFF2-40B4-BE49-F238E27FC236}">
                <a16:creationId xmlns:a16="http://schemas.microsoft.com/office/drawing/2014/main" id="{8FDDBEF4-1329-49DF-B043-D51B34F5EE34}"/>
              </a:ext>
            </a:extLst>
          </p:cNvPr>
          <p:cNvSpPr>
            <a:spLocks noGrp="1"/>
          </p:cNvSpPr>
          <p:nvPr>
            <p:ph type="body" sz="quarter" idx="19" hasCustomPrompt="1"/>
          </p:nvPr>
        </p:nvSpPr>
        <p:spPr>
          <a:xfrm>
            <a:off x="9517923" y="4588259"/>
            <a:ext cx="2139696" cy="344312"/>
          </a:xfrm>
          <a:prstGeom prst="rect">
            <a:avLst/>
          </a:prstGeom>
        </p:spPr>
        <p:txBody>
          <a:bodyPr rtlCol="0"/>
          <a:lstStyle>
            <a:lvl1pPr marL="0" indent="0" algn="ctr">
              <a:buNone/>
              <a:defRPr lang="en-US" sz="1600" kern="1200" dirty="0" smtClean="0">
                <a:solidFill>
                  <a:schemeClr val="tx1"/>
                </a:solidFill>
                <a:latin typeface="Meiryo UI" panose="020B0604030504040204" pitchFamily="50" charset="-128"/>
                <a:ea typeface="Meiryo UI" panose="020B0604030504040204" pitchFamily="50" charset="-128"/>
                <a:cs typeface="+mn-cs"/>
              </a:defRPr>
            </a:lvl1pPr>
          </a:lstStyle>
          <a:p>
            <a:pPr lvl="0" rtl="0"/>
            <a:r>
              <a:rPr lang="ja-JP" altLang="en-US" noProof="0"/>
              <a:t>クリックして編集する </a:t>
            </a:r>
          </a:p>
        </p:txBody>
      </p:sp>
      <p:sp>
        <p:nvSpPr>
          <p:cNvPr id="37" name="図プレースホルダー 36">
            <a:extLst>
              <a:ext uri="{FF2B5EF4-FFF2-40B4-BE49-F238E27FC236}">
                <a16:creationId xmlns:a16="http://schemas.microsoft.com/office/drawing/2014/main" id="{FBDB3FD3-4F52-4E28-B639-5F73070E47D9}"/>
              </a:ext>
            </a:extLst>
          </p:cNvPr>
          <p:cNvSpPr>
            <a:spLocks noGrp="1"/>
          </p:cNvSpPr>
          <p:nvPr>
            <p:ph type="pic" sz="quarter" idx="20"/>
          </p:nvPr>
        </p:nvSpPr>
        <p:spPr>
          <a:xfrm>
            <a:off x="878337" y="2555551"/>
            <a:ext cx="1484985" cy="1280160"/>
          </a:xfrm>
          <a:custGeom>
            <a:avLst/>
            <a:gdLst>
              <a:gd name="connsiteX0" fmla="*/ 320040 w 1484985"/>
              <a:gd name="connsiteY0" fmla="*/ 0 h 1280160"/>
              <a:gd name="connsiteX1" fmla="*/ 1164945 w 1484985"/>
              <a:gd name="connsiteY1" fmla="*/ 0 h 1280160"/>
              <a:gd name="connsiteX2" fmla="*/ 1484985 w 1484985"/>
              <a:gd name="connsiteY2" fmla="*/ 640080 h 1280160"/>
              <a:gd name="connsiteX3" fmla="*/ 1164945 w 1484985"/>
              <a:gd name="connsiteY3" fmla="*/ 1280160 h 1280160"/>
              <a:gd name="connsiteX4" fmla="*/ 320040 w 1484985"/>
              <a:gd name="connsiteY4" fmla="*/ 1280160 h 1280160"/>
              <a:gd name="connsiteX5" fmla="*/ 0 w 1484985"/>
              <a:gd name="connsiteY5" fmla="*/ 640080 h 1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4985" h="1280160">
                <a:moveTo>
                  <a:pt x="320040" y="0"/>
                </a:moveTo>
                <a:lnTo>
                  <a:pt x="1164945" y="0"/>
                </a:lnTo>
                <a:lnTo>
                  <a:pt x="1484985" y="640080"/>
                </a:lnTo>
                <a:lnTo>
                  <a:pt x="1164945" y="1280160"/>
                </a:lnTo>
                <a:lnTo>
                  <a:pt x="320040" y="1280160"/>
                </a:lnTo>
                <a:lnTo>
                  <a:pt x="0" y="640080"/>
                </a:lnTo>
                <a:close/>
              </a:path>
            </a:pathLst>
          </a:custGeom>
        </p:spPr>
        <p:txBody>
          <a:bodyPr wrap="square" rtlCol="0" anchor="ctr">
            <a:noAutofit/>
          </a:bodyPr>
          <a:lstStyle>
            <a:lvl1pPr algn="ctr">
              <a:buNone/>
              <a:defRPr>
                <a:latin typeface="Meiryo UI" panose="020B0604030504040204" pitchFamily="50" charset="-128"/>
                <a:ea typeface="Meiryo UI" panose="020B0604030504040204" pitchFamily="50" charset="-128"/>
              </a:defRPr>
            </a:lvl1pPr>
          </a:lstStyle>
          <a:p>
            <a:pPr rtl="0"/>
            <a:r>
              <a:rPr lang="ja-JP" altLang="en-US" noProof="0"/>
              <a:t>アイコンをクリックして図を追加</a:t>
            </a:r>
          </a:p>
        </p:txBody>
      </p:sp>
    </p:spTree>
    <p:extLst>
      <p:ext uri="{BB962C8B-B14F-4D97-AF65-F5344CB8AC3E}">
        <p14:creationId xmlns:p14="http://schemas.microsoft.com/office/powerpoint/2010/main" val="150585527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概要">
    <p:spTree>
      <p:nvGrpSpPr>
        <p:cNvPr id="1" name=""/>
        <p:cNvGrpSpPr/>
        <p:nvPr/>
      </p:nvGrpSpPr>
      <p:grpSpPr>
        <a:xfrm>
          <a:off x="0" y="0"/>
          <a:ext cx="0" cy="0"/>
          <a:chOff x="0" y="0"/>
          <a:chExt cx="0" cy="0"/>
        </a:xfrm>
      </p:grpSpPr>
      <p:sp>
        <p:nvSpPr>
          <p:cNvPr id="40" name="コンテンツ プレースホルダー 39">
            <a:extLst>
              <a:ext uri="{FF2B5EF4-FFF2-40B4-BE49-F238E27FC236}">
                <a16:creationId xmlns:a16="http://schemas.microsoft.com/office/drawing/2014/main" id="{6BB16225-AC51-4525-A1E8-438B8B0B7361}"/>
              </a:ext>
            </a:extLst>
          </p:cNvPr>
          <p:cNvSpPr>
            <a:spLocks noGrp="1"/>
          </p:cNvSpPr>
          <p:nvPr>
            <p:ph sz="quarter" idx="12" hasCustomPrompt="1"/>
          </p:nvPr>
        </p:nvSpPr>
        <p:spPr>
          <a:xfrm>
            <a:off x="1739655" y="2117897"/>
            <a:ext cx="4208386" cy="912812"/>
          </a:xfrm>
          <a:prstGeom prst="rect">
            <a:avLst/>
          </a:prstGeom>
        </p:spPr>
        <p:txBody>
          <a:bodyPr rtlCol="0"/>
          <a:lstStyle>
            <a:lvl1pPr>
              <a:buNone/>
              <a:defRPr kumimoji="0" lang="en-US" sz="1800" b="1" i="0" u="none" strike="noStrike" kern="1200" cap="none" spc="0" normalizeH="0" baseline="0" dirty="0" smtClean="0">
                <a:ln>
                  <a:noFill/>
                </a:ln>
                <a:solidFill>
                  <a:schemeClr val="accent4"/>
                </a:solidFill>
                <a:effectLst/>
                <a:uLnTx/>
                <a:uFillTx/>
                <a:latin typeface="Meiryo UI" panose="020B0604030504040204" pitchFamily="50" charset="-128"/>
                <a:ea typeface="Meiryo UI" panose="020B0604030504040204" pitchFamily="50" charset="-128"/>
                <a:cs typeface="Biome Light" panose="020B0303030204020804" pitchFamily="34" charset="0"/>
              </a:defRPr>
            </a:lvl1pPr>
            <a:lvl2pPr marL="0" indent="0">
              <a:buNone/>
              <a:defRPr kumimoji="0" lang="en-US" sz="1600" b="0" i="0" u="none" strike="noStrike" kern="1200" cap="none" spc="0" normalizeH="0" baseline="0" dirty="0" smtClean="0">
                <a:ln>
                  <a:noFill/>
                </a:ln>
                <a:solidFill>
                  <a:schemeClr val="tx1"/>
                </a:solidFill>
                <a:effectLst/>
                <a:uLnTx/>
                <a:uFillTx/>
                <a:latin typeface="Meiryo UI" panose="020B0604030504040204" pitchFamily="50" charset="-128"/>
                <a:ea typeface="Meiryo UI" panose="020B0604030504040204" pitchFamily="50" charset="-128"/>
                <a:cs typeface="Biome Light" panose="020B0303030204020804" pitchFamily="34" charset="0"/>
              </a:defRPr>
            </a:lvl2pPr>
          </a:lstStyle>
          <a:p>
            <a:pPr lvl="0" rtl="0"/>
            <a:r>
              <a:rPr lang="ja-JP" altLang="en-US" noProof="0"/>
              <a:t>クリックしてマスター テキストのスタイルを編集</a:t>
            </a:r>
          </a:p>
          <a:p>
            <a:pPr lvl="1" rtl="0"/>
            <a:r>
              <a:rPr lang="ja-JP" altLang="en-US" noProof="0"/>
              <a:t>第 </a:t>
            </a:r>
            <a:r>
              <a:rPr lang="en-US" altLang="ja-JP" noProof="0"/>
              <a:t>2 </a:t>
            </a:r>
            <a:r>
              <a:rPr lang="ja-JP" altLang="en-US" noProof="0"/>
              <a:t>レベル</a:t>
            </a:r>
          </a:p>
        </p:txBody>
      </p:sp>
      <p:sp>
        <p:nvSpPr>
          <p:cNvPr id="41" name="コンテンツ プレースホルダー 39">
            <a:extLst>
              <a:ext uri="{FF2B5EF4-FFF2-40B4-BE49-F238E27FC236}">
                <a16:creationId xmlns:a16="http://schemas.microsoft.com/office/drawing/2014/main" id="{6EC38F38-5935-49D5-AA85-4182E82D6FF2}"/>
              </a:ext>
            </a:extLst>
          </p:cNvPr>
          <p:cNvSpPr>
            <a:spLocks noGrp="1"/>
          </p:cNvSpPr>
          <p:nvPr>
            <p:ph sz="quarter" idx="13" hasCustomPrompt="1"/>
          </p:nvPr>
        </p:nvSpPr>
        <p:spPr>
          <a:xfrm>
            <a:off x="1739655" y="4724146"/>
            <a:ext cx="4208386" cy="912812"/>
          </a:xfrm>
          <a:prstGeom prst="rect">
            <a:avLst/>
          </a:prstGeom>
        </p:spPr>
        <p:txBody>
          <a:bodyPr rtlCol="0"/>
          <a:lstStyle>
            <a:lvl1pPr>
              <a:buNone/>
              <a:defRPr kumimoji="0" lang="en-US" sz="1800" b="1" i="0" u="none" strike="noStrike" kern="1200" cap="none" spc="0" normalizeH="0" baseline="0" dirty="0" smtClean="0">
                <a:ln>
                  <a:noFill/>
                </a:ln>
                <a:solidFill>
                  <a:schemeClr val="accent4"/>
                </a:solidFill>
                <a:effectLst/>
                <a:uLnTx/>
                <a:uFillTx/>
                <a:latin typeface="Meiryo UI" panose="020B0604030504040204" pitchFamily="50" charset="-128"/>
                <a:ea typeface="Meiryo UI" panose="020B0604030504040204" pitchFamily="50" charset="-128"/>
                <a:cs typeface="Biome Light" panose="020B0303030204020804" pitchFamily="34" charset="0"/>
              </a:defRPr>
            </a:lvl1pPr>
            <a:lvl2pPr marL="0" indent="0">
              <a:buNone/>
              <a:defRPr kumimoji="0" lang="en-US" sz="1600" b="0" i="0" u="none" strike="noStrike" kern="1200" cap="none" spc="0" normalizeH="0" baseline="0" dirty="0" smtClean="0">
                <a:ln>
                  <a:noFill/>
                </a:ln>
                <a:solidFill>
                  <a:schemeClr val="tx1"/>
                </a:solidFill>
                <a:effectLst/>
                <a:uLnTx/>
                <a:uFillTx/>
                <a:latin typeface="Meiryo UI" panose="020B0604030504040204" pitchFamily="50" charset="-128"/>
                <a:ea typeface="Meiryo UI" panose="020B0604030504040204" pitchFamily="50" charset="-128"/>
                <a:cs typeface="Biome Light" panose="020B0303030204020804" pitchFamily="34" charset="0"/>
              </a:defRPr>
            </a:lvl2pPr>
          </a:lstStyle>
          <a:p>
            <a:pPr lvl="0" rtl="0"/>
            <a:r>
              <a:rPr lang="ja-JP" altLang="en-US" noProof="0"/>
              <a:t>クリックしてマスター テキストのスタイルを編集</a:t>
            </a:r>
          </a:p>
          <a:p>
            <a:pPr lvl="1" rtl="0"/>
            <a:r>
              <a:rPr lang="ja-JP" altLang="en-US" noProof="0"/>
              <a:t>第 </a:t>
            </a:r>
            <a:r>
              <a:rPr lang="en-US" altLang="ja-JP" noProof="0"/>
              <a:t>2 </a:t>
            </a:r>
            <a:r>
              <a:rPr lang="ja-JP" altLang="en-US" noProof="0"/>
              <a:t>レベル</a:t>
            </a:r>
          </a:p>
        </p:txBody>
      </p:sp>
      <p:sp>
        <p:nvSpPr>
          <p:cNvPr id="42" name="コンテンツ プレースホルダー 39">
            <a:extLst>
              <a:ext uri="{FF2B5EF4-FFF2-40B4-BE49-F238E27FC236}">
                <a16:creationId xmlns:a16="http://schemas.microsoft.com/office/drawing/2014/main" id="{51C9D5ED-A19A-42A1-9200-C77E39E6F5C5}"/>
              </a:ext>
            </a:extLst>
          </p:cNvPr>
          <p:cNvSpPr>
            <a:spLocks noGrp="1"/>
          </p:cNvSpPr>
          <p:nvPr>
            <p:ph sz="quarter" idx="14" hasCustomPrompt="1"/>
          </p:nvPr>
        </p:nvSpPr>
        <p:spPr>
          <a:xfrm>
            <a:off x="1739655" y="3420892"/>
            <a:ext cx="4208386" cy="912812"/>
          </a:xfrm>
          <a:prstGeom prst="rect">
            <a:avLst/>
          </a:prstGeom>
        </p:spPr>
        <p:txBody>
          <a:bodyPr rtlCol="0"/>
          <a:lstStyle>
            <a:lvl1pPr>
              <a:buNone/>
              <a:defRPr kumimoji="0" lang="en-US" sz="1800" b="1" i="0" u="none" strike="noStrike" kern="1200" cap="none" spc="0" normalizeH="0" baseline="0" dirty="0" smtClean="0">
                <a:ln>
                  <a:noFill/>
                </a:ln>
                <a:solidFill>
                  <a:schemeClr val="accent4"/>
                </a:solidFill>
                <a:effectLst/>
                <a:uLnTx/>
                <a:uFillTx/>
                <a:latin typeface="Meiryo UI" panose="020B0604030504040204" pitchFamily="50" charset="-128"/>
                <a:ea typeface="Meiryo UI" panose="020B0604030504040204" pitchFamily="50" charset="-128"/>
                <a:cs typeface="Biome Light" panose="020B0303030204020804" pitchFamily="34" charset="0"/>
              </a:defRPr>
            </a:lvl1pPr>
            <a:lvl2pPr marL="0" indent="0">
              <a:buNone/>
              <a:defRPr kumimoji="0" lang="en-US" sz="1600" b="0" i="0" u="none" strike="noStrike" kern="1200" cap="none" spc="0" normalizeH="0" baseline="0" dirty="0" smtClean="0">
                <a:ln>
                  <a:noFill/>
                </a:ln>
                <a:solidFill>
                  <a:schemeClr val="tx1"/>
                </a:solidFill>
                <a:effectLst/>
                <a:uLnTx/>
                <a:uFillTx/>
                <a:latin typeface="Meiryo UI" panose="020B0604030504040204" pitchFamily="50" charset="-128"/>
                <a:ea typeface="Meiryo UI" panose="020B0604030504040204" pitchFamily="50" charset="-128"/>
                <a:cs typeface="Biome Light" panose="020B0303030204020804" pitchFamily="34" charset="0"/>
              </a:defRPr>
            </a:lvl2pPr>
          </a:lstStyle>
          <a:p>
            <a:pPr lvl="0" rtl="0"/>
            <a:r>
              <a:rPr lang="ja-JP" altLang="en-US" noProof="0"/>
              <a:t>クリックしてマスター テキストのスタイルを編集</a:t>
            </a:r>
          </a:p>
          <a:p>
            <a:pPr lvl="1" rtl="0"/>
            <a:r>
              <a:rPr lang="ja-JP" altLang="en-US" noProof="0"/>
              <a:t>第 </a:t>
            </a:r>
            <a:r>
              <a:rPr lang="en-US" altLang="ja-JP" noProof="0"/>
              <a:t>2 </a:t>
            </a:r>
            <a:r>
              <a:rPr lang="ja-JP" altLang="en-US" noProof="0"/>
              <a:t>レベル</a:t>
            </a:r>
          </a:p>
        </p:txBody>
      </p:sp>
      <p:sp>
        <p:nvSpPr>
          <p:cNvPr id="43" name="コンテンツ プレースホルダー 39">
            <a:extLst>
              <a:ext uri="{FF2B5EF4-FFF2-40B4-BE49-F238E27FC236}">
                <a16:creationId xmlns:a16="http://schemas.microsoft.com/office/drawing/2014/main" id="{47A95437-77F3-4E2C-8470-57587793A103}"/>
              </a:ext>
            </a:extLst>
          </p:cNvPr>
          <p:cNvSpPr>
            <a:spLocks noGrp="1"/>
          </p:cNvSpPr>
          <p:nvPr>
            <p:ph sz="quarter" idx="15" hasCustomPrompt="1"/>
          </p:nvPr>
        </p:nvSpPr>
        <p:spPr>
          <a:xfrm>
            <a:off x="7493865" y="2117897"/>
            <a:ext cx="4208386" cy="912812"/>
          </a:xfrm>
          <a:prstGeom prst="rect">
            <a:avLst/>
          </a:prstGeom>
        </p:spPr>
        <p:txBody>
          <a:bodyPr rtlCol="0"/>
          <a:lstStyle>
            <a:lvl1pPr>
              <a:buNone/>
              <a:defRPr kumimoji="0" lang="en-US" sz="1800" b="1" i="0" u="none" strike="noStrike" kern="1200" cap="none" spc="0" normalizeH="0" baseline="0" dirty="0" smtClean="0">
                <a:ln>
                  <a:noFill/>
                </a:ln>
                <a:solidFill>
                  <a:schemeClr val="accent4"/>
                </a:solidFill>
                <a:effectLst/>
                <a:uLnTx/>
                <a:uFillTx/>
                <a:latin typeface="Meiryo UI" panose="020B0604030504040204" pitchFamily="50" charset="-128"/>
                <a:ea typeface="Meiryo UI" panose="020B0604030504040204" pitchFamily="50" charset="-128"/>
                <a:cs typeface="Biome Light" panose="020B0303030204020804" pitchFamily="34" charset="0"/>
              </a:defRPr>
            </a:lvl1pPr>
            <a:lvl2pPr marL="0" indent="0">
              <a:buNone/>
              <a:defRPr kumimoji="0" lang="en-US" sz="1600" b="0" i="0" u="none" strike="noStrike" kern="1200" cap="none" spc="0" normalizeH="0" baseline="0" dirty="0" smtClean="0">
                <a:ln>
                  <a:noFill/>
                </a:ln>
                <a:solidFill>
                  <a:schemeClr val="tx1"/>
                </a:solidFill>
                <a:effectLst/>
                <a:uLnTx/>
                <a:uFillTx/>
                <a:latin typeface="Meiryo UI" panose="020B0604030504040204" pitchFamily="50" charset="-128"/>
                <a:ea typeface="Meiryo UI" panose="020B0604030504040204" pitchFamily="50" charset="-128"/>
                <a:cs typeface="Biome Light" panose="020B0303030204020804" pitchFamily="34" charset="0"/>
              </a:defRPr>
            </a:lvl2pPr>
          </a:lstStyle>
          <a:p>
            <a:pPr lvl="0" rtl="0"/>
            <a:r>
              <a:rPr lang="ja-JP" altLang="en-US" noProof="0"/>
              <a:t>クリックしてマスター テキストのスタイルを編集</a:t>
            </a:r>
          </a:p>
          <a:p>
            <a:pPr lvl="1" rtl="0"/>
            <a:r>
              <a:rPr lang="ja-JP" altLang="en-US" noProof="0"/>
              <a:t>第 </a:t>
            </a:r>
            <a:r>
              <a:rPr lang="en-US" altLang="ja-JP" noProof="0"/>
              <a:t>2 </a:t>
            </a:r>
            <a:r>
              <a:rPr lang="ja-JP" altLang="en-US" noProof="0"/>
              <a:t>レベル</a:t>
            </a:r>
          </a:p>
        </p:txBody>
      </p:sp>
      <p:sp>
        <p:nvSpPr>
          <p:cNvPr id="44" name="コンテンツ プレースホルダー 39">
            <a:extLst>
              <a:ext uri="{FF2B5EF4-FFF2-40B4-BE49-F238E27FC236}">
                <a16:creationId xmlns:a16="http://schemas.microsoft.com/office/drawing/2014/main" id="{CB1EA2BE-D294-486E-88F0-2AA9518A6E63}"/>
              </a:ext>
            </a:extLst>
          </p:cNvPr>
          <p:cNvSpPr>
            <a:spLocks noGrp="1"/>
          </p:cNvSpPr>
          <p:nvPr>
            <p:ph sz="quarter" idx="16" hasCustomPrompt="1"/>
          </p:nvPr>
        </p:nvSpPr>
        <p:spPr>
          <a:xfrm>
            <a:off x="7493865" y="4724146"/>
            <a:ext cx="4208386" cy="912812"/>
          </a:xfrm>
          <a:prstGeom prst="rect">
            <a:avLst/>
          </a:prstGeom>
        </p:spPr>
        <p:txBody>
          <a:bodyPr rtlCol="0"/>
          <a:lstStyle>
            <a:lvl1pPr>
              <a:buNone/>
              <a:defRPr kumimoji="0" lang="en-US" sz="1800" b="1" i="0" u="none" strike="noStrike" kern="1200" cap="none" spc="0" normalizeH="0" baseline="0" dirty="0" smtClean="0">
                <a:ln>
                  <a:noFill/>
                </a:ln>
                <a:solidFill>
                  <a:schemeClr val="accent4"/>
                </a:solidFill>
                <a:effectLst/>
                <a:uLnTx/>
                <a:uFillTx/>
                <a:latin typeface="Meiryo UI" panose="020B0604030504040204" pitchFamily="50" charset="-128"/>
                <a:ea typeface="Meiryo UI" panose="020B0604030504040204" pitchFamily="50" charset="-128"/>
                <a:cs typeface="Biome Light" panose="020B0303030204020804" pitchFamily="34" charset="0"/>
              </a:defRPr>
            </a:lvl1pPr>
            <a:lvl2pPr marL="0" indent="0">
              <a:buNone/>
              <a:defRPr kumimoji="0" lang="en-US" sz="1600" b="0" i="0" u="none" strike="noStrike" kern="1200" cap="none" spc="0" normalizeH="0" baseline="0" dirty="0" smtClean="0">
                <a:ln>
                  <a:noFill/>
                </a:ln>
                <a:solidFill>
                  <a:schemeClr val="tx1"/>
                </a:solidFill>
                <a:effectLst/>
                <a:uLnTx/>
                <a:uFillTx/>
                <a:latin typeface="Meiryo UI" panose="020B0604030504040204" pitchFamily="50" charset="-128"/>
                <a:ea typeface="Meiryo UI" panose="020B0604030504040204" pitchFamily="50" charset="-128"/>
                <a:cs typeface="Biome Light" panose="020B0303030204020804" pitchFamily="34" charset="0"/>
              </a:defRPr>
            </a:lvl2pPr>
          </a:lstStyle>
          <a:p>
            <a:pPr lvl="0" rtl="0"/>
            <a:r>
              <a:rPr lang="ja-JP" altLang="en-US" noProof="0"/>
              <a:t>クリックしてマスター テキストのスタイルを編集</a:t>
            </a:r>
          </a:p>
          <a:p>
            <a:pPr lvl="1" rtl="0"/>
            <a:r>
              <a:rPr lang="ja-JP" altLang="en-US" noProof="0"/>
              <a:t>第 </a:t>
            </a:r>
            <a:r>
              <a:rPr lang="en-US" altLang="ja-JP" noProof="0"/>
              <a:t>2 </a:t>
            </a:r>
            <a:r>
              <a:rPr lang="ja-JP" altLang="en-US" noProof="0"/>
              <a:t>レベル</a:t>
            </a:r>
          </a:p>
        </p:txBody>
      </p:sp>
      <p:sp>
        <p:nvSpPr>
          <p:cNvPr id="45" name="コンテンツ プレースホルダー 39">
            <a:extLst>
              <a:ext uri="{FF2B5EF4-FFF2-40B4-BE49-F238E27FC236}">
                <a16:creationId xmlns:a16="http://schemas.microsoft.com/office/drawing/2014/main" id="{108734A0-880E-44E2-858F-7AA6C6B0A5A3}"/>
              </a:ext>
            </a:extLst>
          </p:cNvPr>
          <p:cNvSpPr>
            <a:spLocks noGrp="1"/>
          </p:cNvSpPr>
          <p:nvPr>
            <p:ph sz="quarter" idx="17" hasCustomPrompt="1"/>
          </p:nvPr>
        </p:nvSpPr>
        <p:spPr>
          <a:xfrm>
            <a:off x="7493865" y="3420892"/>
            <a:ext cx="4208386" cy="912812"/>
          </a:xfrm>
          <a:prstGeom prst="rect">
            <a:avLst/>
          </a:prstGeom>
        </p:spPr>
        <p:txBody>
          <a:bodyPr rtlCol="0"/>
          <a:lstStyle>
            <a:lvl1pPr>
              <a:buNone/>
              <a:defRPr kumimoji="0" lang="en-US" sz="1800" b="1" i="0" u="none" strike="noStrike" kern="1200" cap="none" spc="0" normalizeH="0" baseline="0" dirty="0" smtClean="0">
                <a:ln>
                  <a:noFill/>
                </a:ln>
                <a:solidFill>
                  <a:schemeClr val="accent4"/>
                </a:solidFill>
                <a:effectLst/>
                <a:uLnTx/>
                <a:uFillTx/>
                <a:latin typeface="Meiryo UI" panose="020B0604030504040204" pitchFamily="50" charset="-128"/>
                <a:ea typeface="Meiryo UI" panose="020B0604030504040204" pitchFamily="50" charset="-128"/>
                <a:cs typeface="Biome Light" panose="020B0303030204020804" pitchFamily="34" charset="0"/>
              </a:defRPr>
            </a:lvl1pPr>
            <a:lvl2pPr marL="0" indent="0">
              <a:buNone/>
              <a:defRPr kumimoji="0" lang="en-US" sz="1600" b="0" i="0" u="none" strike="noStrike" kern="1200" cap="none" spc="0" normalizeH="0" baseline="0" dirty="0" smtClean="0">
                <a:ln>
                  <a:noFill/>
                </a:ln>
                <a:solidFill>
                  <a:schemeClr val="tx1"/>
                </a:solidFill>
                <a:effectLst/>
                <a:uLnTx/>
                <a:uFillTx/>
                <a:latin typeface="Meiryo UI" panose="020B0604030504040204" pitchFamily="50" charset="-128"/>
                <a:ea typeface="Meiryo UI" panose="020B0604030504040204" pitchFamily="50" charset="-128"/>
                <a:cs typeface="Biome Light" panose="020B0303030204020804" pitchFamily="34" charset="0"/>
              </a:defRPr>
            </a:lvl2pPr>
          </a:lstStyle>
          <a:p>
            <a:pPr lvl="0" rtl="0"/>
            <a:r>
              <a:rPr lang="ja-JP" altLang="en-US" noProof="0"/>
              <a:t>クリックしてマスター テキストのスタイルを編集</a:t>
            </a:r>
          </a:p>
          <a:p>
            <a:pPr lvl="1" rtl="0"/>
            <a:r>
              <a:rPr lang="ja-JP" altLang="en-US" noProof="0"/>
              <a:t>第 </a:t>
            </a:r>
            <a:r>
              <a:rPr lang="en-US" altLang="ja-JP" noProof="0"/>
              <a:t>2 </a:t>
            </a:r>
            <a:r>
              <a:rPr lang="ja-JP" altLang="en-US" noProof="0"/>
              <a:t>レベル</a:t>
            </a:r>
          </a:p>
        </p:txBody>
      </p:sp>
      <p:sp>
        <p:nvSpPr>
          <p:cNvPr id="10" name="タイトル 1">
            <a:extLst>
              <a:ext uri="{FF2B5EF4-FFF2-40B4-BE49-F238E27FC236}">
                <a16:creationId xmlns:a16="http://schemas.microsoft.com/office/drawing/2014/main" id="{63CED4CD-5348-488E-A883-0486DD5749A7}"/>
              </a:ext>
            </a:extLst>
          </p:cNvPr>
          <p:cNvSpPr>
            <a:spLocks noGrp="1"/>
          </p:cNvSpPr>
          <p:nvPr>
            <p:ph type="title"/>
          </p:nvPr>
        </p:nvSpPr>
        <p:spPr>
          <a:xfrm>
            <a:off x="660400" y="805213"/>
            <a:ext cx="10693400" cy="830997"/>
          </a:xfrm>
          <a:prstGeom prst="rect">
            <a:avLst/>
          </a:prstGeom>
        </p:spPr>
        <p:txBody>
          <a:bodyPr rtlCol="0"/>
          <a:lstStyle>
            <a:lvl1pPr>
              <a:defRPr sz="4800" b="1">
                <a:solidFill>
                  <a:schemeClr val="tx1"/>
                </a:solidFill>
                <a:latin typeface="Meiryo UI" panose="020B0604030504040204" pitchFamily="50" charset="-128"/>
                <a:ea typeface="Meiryo UI" panose="020B0604030504040204" pitchFamily="50" charset="-128"/>
              </a:defRPr>
            </a:lvl1pPr>
          </a:lstStyle>
          <a:p>
            <a:pPr rtl="0"/>
            <a:r>
              <a:rPr lang="ja-JP" altLang="en-US" noProof="0"/>
              <a:t>マスター タイトルの書式設定</a:t>
            </a:r>
          </a:p>
        </p:txBody>
      </p:sp>
    </p:spTree>
    <p:extLst>
      <p:ext uri="{BB962C8B-B14F-4D97-AF65-F5344CB8AC3E}">
        <p14:creationId xmlns:p14="http://schemas.microsoft.com/office/powerpoint/2010/main" val="7827062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日付プレースホルダー 3">
            <a:extLst>
              <a:ext uri="{FF2B5EF4-FFF2-40B4-BE49-F238E27FC236}">
                <a16:creationId xmlns:a16="http://schemas.microsoft.com/office/drawing/2014/main" id="{A1AD702D-965C-40E9-8D23-D82E2CFA9E61}"/>
              </a:ext>
            </a:extLst>
          </p:cNvPr>
          <p:cNvSpPr txBox="1">
            <a:spLocks/>
          </p:cNvSpPr>
          <p:nvPr userDrawn="1"/>
        </p:nvSpPr>
        <p:spPr>
          <a:xfrm>
            <a:off x="660396" y="6378906"/>
            <a:ext cx="2743200" cy="365125"/>
          </a:xfrm>
          <a:prstGeom prst="rect">
            <a:avLst/>
          </a:prstGeom>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fld id="{2B992F9B-9E2D-42CD-9582-F366FBD216CF}" type="datetime1">
              <a:rPr lang="ja-JP" altLang="en-US" sz="1100" noProof="0" smtClean="0">
                <a:solidFill>
                  <a:schemeClr val="accent2"/>
                </a:solidFill>
                <a:latin typeface="Meiryo UI" panose="020B0604030504040204" pitchFamily="50" charset="-128"/>
                <a:ea typeface="Meiryo UI" panose="020B0604030504040204" pitchFamily="50" charset="-128"/>
              </a:rPr>
              <a:t>2024/3/13</a:t>
            </a:fld>
            <a:endParaRPr lang="ja-JP" altLang="en-US" sz="1100" noProof="0" dirty="0">
              <a:solidFill>
                <a:schemeClr val="accent2"/>
              </a:solidFill>
              <a:latin typeface="Meiryo UI" panose="020B0604030504040204" pitchFamily="50" charset="-128"/>
              <a:ea typeface="Meiryo UI" panose="020B0604030504040204" pitchFamily="50" charset="-128"/>
            </a:endParaRPr>
          </a:p>
        </p:txBody>
      </p:sp>
      <p:sp>
        <p:nvSpPr>
          <p:cNvPr id="5" name="フッター プレースホルダー 4">
            <a:extLst>
              <a:ext uri="{FF2B5EF4-FFF2-40B4-BE49-F238E27FC236}">
                <a16:creationId xmlns:a16="http://schemas.microsoft.com/office/drawing/2014/main" id="{793E0959-6855-4447-BAEC-D32B47712F07}"/>
              </a:ext>
            </a:extLst>
          </p:cNvPr>
          <p:cNvSpPr txBox="1">
            <a:spLocks/>
          </p:cNvSpPr>
          <p:nvPr userDrawn="1"/>
        </p:nvSpPr>
        <p:spPr>
          <a:xfrm>
            <a:off x="1615206" y="6378906"/>
            <a:ext cx="4114800" cy="365125"/>
          </a:xfrm>
          <a:prstGeom prst="rect">
            <a:avLst/>
          </a:prstGeom>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rtl="0"/>
            <a:r>
              <a:rPr lang="ja-JP" altLang="en-US" sz="1100" b="1" noProof="0" dirty="0">
                <a:solidFill>
                  <a:schemeClr val="accent2"/>
                </a:solidFill>
                <a:latin typeface="Meiryo UI" panose="020B0604030504040204" pitchFamily="50" charset="-128"/>
                <a:ea typeface="Meiryo UI" panose="020B0604030504040204" pitchFamily="50" charset="-128"/>
              </a:rPr>
              <a:t>年次レビュー</a:t>
            </a:r>
          </a:p>
        </p:txBody>
      </p:sp>
      <p:sp>
        <p:nvSpPr>
          <p:cNvPr id="7" name="スライド番号プレースホルダー 5">
            <a:extLst>
              <a:ext uri="{FF2B5EF4-FFF2-40B4-BE49-F238E27FC236}">
                <a16:creationId xmlns:a16="http://schemas.microsoft.com/office/drawing/2014/main" id="{13A05B6A-9124-4DBB-843A-84818A8F79FC}"/>
              </a:ext>
            </a:extLst>
          </p:cNvPr>
          <p:cNvSpPr txBox="1">
            <a:spLocks/>
          </p:cNvSpPr>
          <p:nvPr userDrawn="1"/>
        </p:nvSpPr>
        <p:spPr>
          <a:xfrm>
            <a:off x="8805338" y="6378906"/>
            <a:ext cx="2743200" cy="365125"/>
          </a:xfrm>
          <a:prstGeom prst="rect">
            <a:avLst/>
          </a:prstGeom>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0"/>
            <a:fld id="{2C18C1E5-FB55-42F5-BD6D-9CC153FCDBE6}" type="slidenum">
              <a:rPr lang="en-US" altLang="ja-JP" sz="1100" noProof="0" smtClean="0">
                <a:solidFill>
                  <a:schemeClr val="accent4"/>
                </a:solidFill>
                <a:latin typeface="Meiryo UI" panose="020B0604030504040204" pitchFamily="50" charset="-128"/>
                <a:ea typeface="Meiryo UI" panose="020B0604030504040204" pitchFamily="50" charset="-128"/>
              </a:rPr>
              <a:pPr algn="r"/>
              <a:t>‹#›</a:t>
            </a:fld>
            <a:endParaRPr lang="ja-JP" altLang="en-US" sz="1100" noProof="0">
              <a:solidFill>
                <a:schemeClr val="accent4"/>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946163275"/>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88" r:id="rId3"/>
    <p:sldLayoutId id="2147483681" r:id="rId4"/>
    <p:sldLayoutId id="2147483680" r:id="rId5"/>
    <p:sldLayoutId id="2147483682" r:id="rId6"/>
    <p:sldLayoutId id="2147483677" r:id="rId7"/>
    <p:sldLayoutId id="2147483654" r:id="rId8"/>
    <p:sldLayoutId id="2147483685" r:id="rId9"/>
    <p:sldLayoutId id="2147483684" r:id="rId10"/>
    <p:sldLayoutId id="2147483686" r:id="rId11"/>
    <p:sldLayoutId id="2147483687" r:id="rId12"/>
    <p:sldLayoutId id="2147483675" r:id="rId13"/>
  </p:sldLayoutIdLst>
  <p:hf hdr="0" ftr="0" dt="0"/>
  <p:txStyles>
    <p:titleStyle>
      <a:lvl1pPr algn="l" defTabSz="914400" rtl="0" eaLnBrk="1" latinLnBrk="0" hangingPunct="1">
        <a:lnSpc>
          <a:spcPct val="90000"/>
        </a:lnSpc>
        <a:spcBef>
          <a:spcPct val="0"/>
        </a:spcBef>
        <a:buNone/>
        <a:defRPr kumimoji="1" sz="3200" kern="120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90000"/>
        </a:lnSpc>
        <a:spcBef>
          <a:spcPts val="1000"/>
        </a:spcBef>
        <a:buFont typeface="Arial" panose="020B0604020202020204" pitchFamily="34" charset="0"/>
        <a:buChar char="•"/>
        <a:defRPr kumimoji="1"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kumimoji="1"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kumimoji="1"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kumimoji="1"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kumimoji="1"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27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7" Type="http://schemas.openxmlformats.org/officeDocument/2006/relationships/image" Target="../media/image23.jpg"/><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_rels/slide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17.png"/><Relationship Id="rId3" Type="http://schemas.openxmlformats.org/officeDocument/2006/relationships/image" Target="../media/image9.png"/><Relationship Id="rId7" Type="http://schemas.openxmlformats.org/officeDocument/2006/relationships/image" Target="../media/image27.png"/><Relationship Id="rId12" Type="http://schemas.openxmlformats.org/officeDocument/2006/relationships/image" Target="../media/image16.svg"/><Relationship Id="rId2" Type="http://schemas.openxmlformats.org/officeDocument/2006/relationships/notesSlide" Target="../notesSlides/notesSlide21.xml"/><Relationship Id="rId1" Type="http://schemas.openxmlformats.org/officeDocument/2006/relationships/slideLayout" Target="../slideLayouts/slideLayout9.xml"/><Relationship Id="rId6" Type="http://schemas.openxmlformats.org/officeDocument/2006/relationships/image" Target="../media/image12.svg"/><Relationship Id="rId11" Type="http://schemas.openxmlformats.org/officeDocument/2006/relationships/image" Target="../media/image15.png"/><Relationship Id="rId5" Type="http://schemas.openxmlformats.org/officeDocument/2006/relationships/image" Target="../media/image11.png"/><Relationship Id="rId10" Type="http://schemas.openxmlformats.org/officeDocument/2006/relationships/image" Target="../media/image30.svg"/><Relationship Id="rId4" Type="http://schemas.openxmlformats.org/officeDocument/2006/relationships/image" Target="../media/image10.svg"/><Relationship Id="rId9" Type="http://schemas.openxmlformats.org/officeDocument/2006/relationships/image" Target="../media/image29.png"/><Relationship Id="rId14" Type="http://schemas.openxmlformats.org/officeDocument/2006/relationships/image" Target="../media/image18.svg"/></Relationships>
</file>

<file path=ppt/slides/_rels/slide2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 name="図プレースホルダー 12" descr="青いガラスの建物">
            <a:extLst>
              <a:ext uri="{FF2B5EF4-FFF2-40B4-BE49-F238E27FC236}">
                <a16:creationId xmlns:a16="http://schemas.microsoft.com/office/drawing/2014/main" id="{E6A5B61D-69C0-4661-AD66-3D72D9A6E86F}"/>
              </a:ext>
            </a:extLst>
          </p:cNvPr>
          <p:cNvPicPr>
            <a:picLocks noGrp="1" noChangeAspect="1"/>
          </p:cNvPicPr>
          <p:nvPr>
            <p:ph type="pic" sz="quarter" idx="10"/>
          </p:nvPr>
        </p:nvPicPr>
        <p:blipFill>
          <a:blip r:embed="rId3">
            <a:alphaModFix amt="80000"/>
          </a:blip>
          <a:srcRect t="7802" b="7802"/>
          <a:stretch/>
        </p:blipFill>
        <p:spPr>
          <a:xfrm>
            <a:off x="0" y="0"/>
            <a:ext cx="12192000" cy="6858000"/>
          </a:xfrm>
          <a:blipFill dpi="0" rotWithShape="1">
            <a:blip r:embed="rId3">
              <a:alphaModFix amt="80000"/>
              <a:extLst>
                <a:ext uri="{28A0092B-C50C-407E-A947-70E740481C1C}">
                  <a14:useLocalDpi xmlns:a14="http://schemas.microsoft.com/office/drawing/2010/main" val="0"/>
                </a:ext>
              </a:extLst>
            </a:blip>
            <a:srcRect/>
            <a:stretch>
              <a:fillRect/>
            </a:stretch>
          </a:blipFill>
        </p:spPr>
      </p:pic>
      <p:sp>
        <p:nvSpPr>
          <p:cNvPr id="6" name="六角形 5">
            <a:extLst>
              <a:ext uri="{FF2B5EF4-FFF2-40B4-BE49-F238E27FC236}">
                <a16:creationId xmlns:a16="http://schemas.microsoft.com/office/drawing/2014/main" id="{38AF5374-EA50-4722-BB45-6C182E5A16AE}"/>
              </a:ext>
              <a:ext uri="{C183D7F6-B498-43B3-948B-1728B52AA6E4}">
                <adec:decorative xmlns:adec="http://schemas.microsoft.com/office/drawing/2017/decorative" val="1"/>
              </a:ext>
            </a:extLst>
          </p:cNvPr>
          <p:cNvSpPr/>
          <p:nvPr/>
        </p:nvSpPr>
        <p:spPr>
          <a:xfrm>
            <a:off x="3166402" y="903484"/>
            <a:ext cx="5859196" cy="5051033"/>
          </a:xfrm>
          <a:prstGeom prst="hexagon">
            <a:avLst/>
          </a:prstGeom>
          <a:solidFill>
            <a:schemeClr val="accent5">
              <a:alpha val="40000"/>
            </a:schemeClr>
          </a:solidFill>
          <a:ln w="603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a:latin typeface="Meiryo UI" panose="020B0604030504040204" pitchFamily="50" charset="-128"/>
              <a:ea typeface="Meiryo UI" panose="020B0604030504040204" pitchFamily="50" charset="-128"/>
            </a:endParaRPr>
          </a:p>
        </p:txBody>
      </p:sp>
      <p:sp>
        <p:nvSpPr>
          <p:cNvPr id="7" name="タイトル 6">
            <a:extLst>
              <a:ext uri="{FF2B5EF4-FFF2-40B4-BE49-F238E27FC236}">
                <a16:creationId xmlns:a16="http://schemas.microsoft.com/office/drawing/2014/main" id="{BD837CEB-1A69-4F72-95D4-054D82F09696}"/>
              </a:ext>
            </a:extLst>
          </p:cNvPr>
          <p:cNvSpPr>
            <a:spLocks noGrp="1"/>
          </p:cNvSpPr>
          <p:nvPr>
            <p:ph type="title"/>
          </p:nvPr>
        </p:nvSpPr>
        <p:spPr/>
        <p:txBody>
          <a:bodyPr rtlCol="0"/>
          <a:lstStyle/>
          <a:p>
            <a:pPr rtl="0"/>
            <a:r>
              <a:rPr lang="ja-JP" altLang="en-US" sz="4800" dirty="0">
                <a:latin typeface="Meiryo UI" panose="020B0604030504040204" pitchFamily="50" charset="-128"/>
                <a:ea typeface="Meiryo UI" panose="020B0604030504040204" pitchFamily="50" charset="-128"/>
              </a:rPr>
              <a:t>人材開発支援助成金</a:t>
            </a:r>
            <a:endParaRPr lang="ja-JP" altLang="en-US" dirty="0">
              <a:latin typeface="Meiryo UI" panose="020B0604030504040204" pitchFamily="50" charset="-128"/>
              <a:ea typeface="Meiryo UI" panose="020B0604030504040204" pitchFamily="50" charset="-128"/>
            </a:endParaRPr>
          </a:p>
        </p:txBody>
      </p:sp>
      <p:sp>
        <p:nvSpPr>
          <p:cNvPr id="8" name="テキスト プレースホルダー 7">
            <a:extLst>
              <a:ext uri="{FF2B5EF4-FFF2-40B4-BE49-F238E27FC236}">
                <a16:creationId xmlns:a16="http://schemas.microsoft.com/office/drawing/2014/main" id="{9FFAF4E3-C8A2-4861-A67E-040D885F84F1}"/>
              </a:ext>
            </a:extLst>
          </p:cNvPr>
          <p:cNvSpPr>
            <a:spLocks noGrp="1"/>
          </p:cNvSpPr>
          <p:nvPr>
            <p:ph type="body" sz="quarter" idx="11"/>
          </p:nvPr>
        </p:nvSpPr>
        <p:spPr/>
        <p:txBody>
          <a:bodyPr rtlCol="0"/>
          <a:lstStyle/>
          <a:p>
            <a:pPr rtl="0"/>
            <a:r>
              <a:rPr lang="ja-JP" altLang="en-US" dirty="0">
                <a:latin typeface="Meiryo UI" panose="020B0604030504040204" pitchFamily="50" charset="-128"/>
                <a:ea typeface="Meiryo UI" panose="020B0604030504040204" pitchFamily="50" charset="-128"/>
              </a:rPr>
              <a:t>厚生労働省</a:t>
            </a:r>
            <a:endParaRPr lang="en-US" altLang="ja-JP" dirty="0">
              <a:latin typeface="Meiryo UI" panose="020B0604030504040204" pitchFamily="50" charset="-128"/>
              <a:ea typeface="Meiryo UI" panose="020B0604030504040204" pitchFamily="50" charset="-128"/>
            </a:endParaRPr>
          </a:p>
        </p:txBody>
      </p:sp>
      <p:sp>
        <p:nvSpPr>
          <p:cNvPr id="11" name="テキスト プレースホルダー 10">
            <a:extLst>
              <a:ext uri="{FF2B5EF4-FFF2-40B4-BE49-F238E27FC236}">
                <a16:creationId xmlns:a16="http://schemas.microsoft.com/office/drawing/2014/main" id="{E6DF5064-7AAC-4887-9BD5-FB6BC40A6768}"/>
              </a:ext>
            </a:extLst>
          </p:cNvPr>
          <p:cNvSpPr>
            <a:spLocks noGrp="1"/>
          </p:cNvSpPr>
          <p:nvPr>
            <p:ph type="body" sz="quarter" idx="13"/>
          </p:nvPr>
        </p:nvSpPr>
        <p:spPr/>
        <p:txBody>
          <a:bodyPr rtlCol="0"/>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effectLst/>
              </a:rPr>
              <a:t>たまおき社会保険労務士事務所　</a:t>
            </a:r>
            <a:r>
              <a:rPr kumimoji="0" lang="ja-JP" altLang="ja-JP" sz="1200" b="0" i="0" u="none" strike="noStrike" cap="none" normalizeH="0" baseline="0" dirty="0">
                <a:ln>
                  <a:noFill/>
                </a:ln>
                <a:effectLst/>
              </a:rPr>
              <a:t> </a:t>
            </a:r>
            <a:endParaRPr kumimoji="0" lang="ja-JP" altLang="ja-JP" sz="3600" b="0" i="0" u="none" strike="noStrike" cap="none" normalizeH="0" baseline="0" dirty="0">
              <a:ln>
                <a:noFill/>
              </a:ln>
              <a:effectLst/>
            </a:endParaRPr>
          </a:p>
          <a:p>
            <a:pPr rtl="0"/>
            <a:r>
              <a:rPr lang="ja-JP" altLang="en-US" dirty="0"/>
              <a:t>玉置　千奈津　先生</a:t>
            </a:r>
            <a:endParaRPr lang="ja-JP" altLang="en-US" dirty="0">
              <a:latin typeface="Meiryo UI" panose="020B0604030504040204" pitchFamily="50" charset="-128"/>
              <a:ea typeface="Meiryo UI" panose="020B0604030504040204" pitchFamily="50" charset="-128"/>
            </a:endParaRPr>
          </a:p>
        </p:txBody>
      </p:sp>
      <p:sp>
        <p:nvSpPr>
          <p:cNvPr id="21" name="六角形 20">
            <a:extLst>
              <a:ext uri="{FF2B5EF4-FFF2-40B4-BE49-F238E27FC236}">
                <a16:creationId xmlns:a16="http://schemas.microsoft.com/office/drawing/2014/main" id="{35FAA64B-9D7A-4109-97E0-B0BAA29C475F}"/>
              </a:ext>
              <a:ext uri="{C183D7F6-B498-43B3-948B-1728B52AA6E4}">
                <adec:decorative xmlns:adec="http://schemas.microsoft.com/office/drawing/2017/decorative" val="1"/>
              </a:ext>
            </a:extLst>
          </p:cNvPr>
          <p:cNvSpPr/>
          <p:nvPr/>
        </p:nvSpPr>
        <p:spPr>
          <a:xfrm>
            <a:off x="7974278" y="5753530"/>
            <a:ext cx="651613" cy="561736"/>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a:latin typeface="Meiryo UI" panose="020B0604030504040204" pitchFamily="50" charset="-128"/>
              <a:ea typeface="Meiryo UI" panose="020B0604030504040204" pitchFamily="50" charset="-128"/>
            </a:endParaRPr>
          </a:p>
        </p:txBody>
      </p:sp>
      <p:sp>
        <p:nvSpPr>
          <p:cNvPr id="16" name="六角形 15">
            <a:extLst>
              <a:ext uri="{FF2B5EF4-FFF2-40B4-BE49-F238E27FC236}">
                <a16:creationId xmlns:a16="http://schemas.microsoft.com/office/drawing/2014/main" id="{00A0E61B-8139-47E5-862B-C6D87AFF35A2}"/>
              </a:ext>
              <a:ext uri="{C183D7F6-B498-43B3-948B-1728B52AA6E4}">
                <adec:decorative xmlns:adec="http://schemas.microsoft.com/office/drawing/2017/decorative" val="1"/>
              </a:ext>
            </a:extLst>
          </p:cNvPr>
          <p:cNvSpPr/>
          <p:nvPr/>
        </p:nvSpPr>
        <p:spPr>
          <a:xfrm>
            <a:off x="2255521" y="2751804"/>
            <a:ext cx="785546" cy="677196"/>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a:latin typeface="Meiryo UI" panose="020B0604030504040204" pitchFamily="50" charset="-128"/>
              <a:ea typeface="Meiryo UI" panose="020B0604030504040204" pitchFamily="50" charset="-128"/>
            </a:endParaRPr>
          </a:p>
        </p:txBody>
      </p:sp>
      <p:sp>
        <p:nvSpPr>
          <p:cNvPr id="18" name="六角形 17">
            <a:extLst>
              <a:ext uri="{FF2B5EF4-FFF2-40B4-BE49-F238E27FC236}">
                <a16:creationId xmlns:a16="http://schemas.microsoft.com/office/drawing/2014/main" id="{B06F39E4-24A5-44F2-BD9A-7E8C8AF2773B}"/>
              </a:ext>
              <a:ext uri="{C183D7F6-B498-43B3-948B-1728B52AA6E4}">
                <adec:decorative xmlns:adec="http://schemas.microsoft.com/office/drawing/2017/decorative" val="1"/>
              </a:ext>
            </a:extLst>
          </p:cNvPr>
          <p:cNvSpPr/>
          <p:nvPr/>
        </p:nvSpPr>
        <p:spPr>
          <a:xfrm>
            <a:off x="8021783" y="671564"/>
            <a:ext cx="392774" cy="338599"/>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a:latin typeface="Meiryo UI" panose="020B0604030504040204" pitchFamily="50" charset="-128"/>
              <a:ea typeface="Meiryo UI" panose="020B0604030504040204" pitchFamily="50" charset="-128"/>
            </a:endParaRPr>
          </a:p>
        </p:txBody>
      </p:sp>
      <p:sp>
        <p:nvSpPr>
          <p:cNvPr id="2" name="六角形 1">
            <a:extLst>
              <a:ext uri="{FF2B5EF4-FFF2-40B4-BE49-F238E27FC236}">
                <a16:creationId xmlns:a16="http://schemas.microsoft.com/office/drawing/2014/main" id="{62F7433A-0BB9-4B38-A96F-AB1B77772B59}"/>
              </a:ext>
              <a:ext uri="{C183D7F6-B498-43B3-948B-1728B52AA6E4}">
                <adec:decorative xmlns:adec="http://schemas.microsoft.com/office/drawing/2017/decorative" val="1"/>
              </a:ext>
            </a:extLst>
          </p:cNvPr>
          <p:cNvSpPr/>
          <p:nvPr/>
        </p:nvSpPr>
        <p:spPr>
          <a:xfrm>
            <a:off x="2035398" y="3344350"/>
            <a:ext cx="196388" cy="169300"/>
          </a:xfrm>
          <a:prstGeom prst="hexag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a:latin typeface="Meiryo UI" panose="020B0604030504040204" pitchFamily="50" charset="-128"/>
              <a:ea typeface="Meiryo UI" panose="020B0604030504040204" pitchFamily="50" charset="-128"/>
            </a:endParaRPr>
          </a:p>
        </p:txBody>
      </p:sp>
      <p:sp>
        <p:nvSpPr>
          <p:cNvPr id="3" name="Rectangle 1">
            <a:extLst>
              <a:ext uri="{FF2B5EF4-FFF2-40B4-BE49-F238E27FC236}">
                <a16:creationId xmlns:a16="http://schemas.microsoft.com/office/drawing/2014/main" id="{F706CC77-CAF1-D0C9-A7B4-262B66B8DBBE}"/>
              </a:ext>
            </a:extLst>
          </p:cNvPr>
          <p:cNvSpPr>
            <a:spLocks noChangeArrowheads="1"/>
          </p:cNvSpPr>
          <p:nvPr/>
        </p:nvSpPr>
        <p:spPr bwMode="auto">
          <a:xfrm>
            <a:off x="0" y="90100"/>
            <a:ext cx="65" cy="276999"/>
          </a:xfrm>
          <a:prstGeom prst="rect">
            <a:avLst/>
          </a:prstGeom>
          <a:solidFill>
            <a:srgbClr val="F8FAF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6659930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05854B-3625-CD67-EEEE-D33430AD907A}"/>
            </a:ext>
          </a:extLst>
        </p:cNvPr>
        <p:cNvGrpSpPr/>
        <p:nvPr/>
      </p:nvGrpSpPr>
      <p:grpSpPr>
        <a:xfrm>
          <a:off x="0" y="0"/>
          <a:ext cx="0" cy="0"/>
          <a:chOff x="0" y="0"/>
          <a:chExt cx="0" cy="0"/>
        </a:xfrm>
      </p:grpSpPr>
      <p:pic>
        <p:nvPicPr>
          <p:cNvPr id="8" name="図プレースホルダー 7" descr="高層ビルが並んでいる&#10;&#10;自動的に生成された説明">
            <a:extLst>
              <a:ext uri="{FF2B5EF4-FFF2-40B4-BE49-F238E27FC236}">
                <a16:creationId xmlns:a16="http://schemas.microsoft.com/office/drawing/2014/main" id="{F0452A83-7A54-3E87-1358-E4BF9E92FE94}"/>
              </a:ext>
            </a:extLst>
          </p:cNvPr>
          <p:cNvPicPr>
            <a:picLocks noGrp="1" noChangeAspect="1"/>
          </p:cNvPicPr>
          <p:nvPr>
            <p:ph type="pic" sz="quarter" idx="13"/>
          </p:nvPr>
        </p:nvPicPr>
        <p:blipFill>
          <a:blip r:embed="rId3"/>
          <a:srcRect l="17082" r="17082"/>
          <a:stretch>
            <a:fillRect/>
          </a:stretch>
        </p:blipFill>
        <p:spPr/>
      </p:pic>
      <p:sp>
        <p:nvSpPr>
          <p:cNvPr id="15" name="タイトル 4">
            <a:extLst>
              <a:ext uri="{FF2B5EF4-FFF2-40B4-BE49-F238E27FC236}">
                <a16:creationId xmlns:a16="http://schemas.microsoft.com/office/drawing/2014/main" id="{878817E3-E275-33EC-A572-4C28B5787F68}"/>
              </a:ext>
            </a:extLst>
          </p:cNvPr>
          <p:cNvSpPr>
            <a:spLocks noGrp="1"/>
          </p:cNvSpPr>
          <p:nvPr>
            <p:ph type="title"/>
          </p:nvPr>
        </p:nvSpPr>
        <p:spPr>
          <a:xfrm>
            <a:off x="660399" y="805213"/>
            <a:ext cx="5635897" cy="830997"/>
          </a:xfrm>
        </p:spPr>
        <p:txBody>
          <a:bodyPr rtlCol="0"/>
          <a:lstStyle/>
          <a:p>
            <a:pPr rtl="0"/>
            <a:r>
              <a:rPr lang="ja-JP" altLang="en-US" sz="4800" b="1" dirty="0">
                <a:latin typeface="Meiryo UI" panose="020B0604030504040204" pitchFamily="50" charset="-128"/>
                <a:ea typeface="Meiryo UI" panose="020B0604030504040204" pitchFamily="50" charset="-128"/>
              </a:rPr>
              <a:t>人材育成支援コース人材育成訓練</a:t>
            </a:r>
            <a:endParaRPr lang="ja-JP" altLang="en-US" dirty="0">
              <a:latin typeface="Meiryo UI" panose="020B0604030504040204" pitchFamily="50" charset="-128"/>
              <a:ea typeface="Meiryo UI" panose="020B0604030504040204" pitchFamily="50" charset="-128"/>
            </a:endParaRPr>
          </a:p>
        </p:txBody>
      </p:sp>
      <p:sp>
        <p:nvSpPr>
          <p:cNvPr id="16" name="テキスト プレースホルダー 7">
            <a:extLst>
              <a:ext uri="{FF2B5EF4-FFF2-40B4-BE49-F238E27FC236}">
                <a16:creationId xmlns:a16="http://schemas.microsoft.com/office/drawing/2014/main" id="{422361B6-7051-6706-4E4A-93928CEC4E48}"/>
              </a:ext>
            </a:extLst>
          </p:cNvPr>
          <p:cNvSpPr txBox="1">
            <a:spLocks/>
          </p:cNvSpPr>
          <p:nvPr/>
        </p:nvSpPr>
        <p:spPr>
          <a:xfrm>
            <a:off x="739550" y="2408592"/>
            <a:ext cx="1324381" cy="621135"/>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kumimoji="1"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kumimoji="1"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kumimoji="1"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kumimoji="1"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kumimoji="1"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4000" b="1">
                <a:solidFill>
                  <a:schemeClr val="tx1"/>
                </a:solidFill>
                <a:latin typeface="Meiryo UI" panose="020B0604030504040204" pitchFamily="50" charset="-128"/>
                <a:ea typeface="Meiryo UI" panose="020B0604030504040204" pitchFamily="50" charset="-128"/>
              </a:rPr>
              <a:t>要件</a:t>
            </a:r>
            <a:endParaRPr lang="ja-JP" altLang="en-US" sz="4000" b="1" dirty="0">
              <a:solidFill>
                <a:schemeClr val="tx1"/>
              </a:solidFill>
              <a:latin typeface="Meiryo UI" panose="020B0604030504040204" pitchFamily="50" charset="-128"/>
              <a:ea typeface="Meiryo UI" panose="020B0604030504040204" pitchFamily="50" charset="-128"/>
            </a:endParaRPr>
          </a:p>
        </p:txBody>
      </p:sp>
      <p:sp>
        <p:nvSpPr>
          <p:cNvPr id="17" name="テキスト ボックス 16">
            <a:extLst>
              <a:ext uri="{FF2B5EF4-FFF2-40B4-BE49-F238E27FC236}">
                <a16:creationId xmlns:a16="http://schemas.microsoft.com/office/drawing/2014/main" id="{5E48FA0F-8BFE-63A3-7371-A89C88F8A6CC}"/>
              </a:ext>
            </a:extLst>
          </p:cNvPr>
          <p:cNvSpPr txBox="1"/>
          <p:nvPr/>
        </p:nvSpPr>
        <p:spPr>
          <a:xfrm>
            <a:off x="2589933" y="2426771"/>
            <a:ext cx="2234907" cy="584775"/>
          </a:xfrm>
          <a:prstGeom prst="rect">
            <a:avLst/>
          </a:prstGeom>
          <a:noFill/>
        </p:spPr>
        <p:txBody>
          <a:bodyPr wrap="none" rtlCol="0">
            <a:spAutoFit/>
          </a:bodyPr>
          <a:lstStyle/>
          <a:p>
            <a:pPr marL="0" indent="0" rtl="0">
              <a:buNone/>
            </a:pPr>
            <a:r>
              <a:rPr lang="ja-JP" altLang="en-US" sz="3200" b="1" dirty="0">
                <a:solidFill>
                  <a:schemeClr val="bg2">
                    <a:lumMod val="50000"/>
                  </a:schemeClr>
                </a:solidFill>
                <a:latin typeface="Meiryo UI" panose="020B0604030504040204" pitchFamily="50" charset="-128"/>
                <a:ea typeface="Meiryo UI" panose="020B0604030504040204" pitchFamily="50" charset="-128"/>
              </a:rPr>
              <a:t>労 働 者 編</a:t>
            </a:r>
          </a:p>
        </p:txBody>
      </p:sp>
      <p:sp>
        <p:nvSpPr>
          <p:cNvPr id="18" name="テキスト ボックス 17">
            <a:extLst>
              <a:ext uri="{FF2B5EF4-FFF2-40B4-BE49-F238E27FC236}">
                <a16:creationId xmlns:a16="http://schemas.microsoft.com/office/drawing/2014/main" id="{C595BDFE-A94E-A377-7636-788B9FE98F4D}"/>
              </a:ext>
            </a:extLst>
          </p:cNvPr>
          <p:cNvSpPr txBox="1"/>
          <p:nvPr/>
        </p:nvSpPr>
        <p:spPr>
          <a:xfrm>
            <a:off x="1227825" y="3688949"/>
            <a:ext cx="3839513" cy="461665"/>
          </a:xfrm>
          <a:prstGeom prst="rect">
            <a:avLst/>
          </a:prstGeom>
          <a:noFill/>
        </p:spPr>
        <p:txBody>
          <a:bodyPr wrap="none" rtlCol="0">
            <a:spAutoFit/>
          </a:bodyPr>
          <a:lstStyle/>
          <a:p>
            <a:r>
              <a:rPr kumimoji="1" lang="ja-JP" altLang="en-US" dirty="0">
                <a:latin typeface="Meiryo UI" panose="020B0604030504040204" pitchFamily="50" charset="-128"/>
                <a:ea typeface="Meiryo UI" panose="020B0604030504040204" pitchFamily="50" charset="-128"/>
              </a:rPr>
              <a:t>・</a:t>
            </a:r>
            <a:r>
              <a:rPr kumimoji="1" lang="ja-JP" altLang="en-US" sz="2400" dirty="0">
                <a:latin typeface="Meiryo UI" panose="020B0604030504040204" pitchFamily="50" charset="-128"/>
                <a:ea typeface="Meiryo UI" panose="020B0604030504040204" pitchFamily="50" charset="-128"/>
              </a:rPr>
              <a:t>正規雇用・有期契約労働者</a:t>
            </a:r>
            <a:endParaRPr kumimoji="1" lang="en-US" altLang="ja-JP" dirty="0">
              <a:latin typeface="Meiryo UI" panose="020B0604030504040204" pitchFamily="50" charset="-128"/>
              <a:ea typeface="Meiryo UI" panose="020B0604030504040204" pitchFamily="50" charset="-128"/>
            </a:endParaRPr>
          </a:p>
        </p:txBody>
      </p:sp>
      <p:sp>
        <p:nvSpPr>
          <p:cNvPr id="19" name="テキスト ボックス 18">
            <a:extLst>
              <a:ext uri="{FF2B5EF4-FFF2-40B4-BE49-F238E27FC236}">
                <a16:creationId xmlns:a16="http://schemas.microsoft.com/office/drawing/2014/main" id="{392B6B18-FA07-9081-ECB3-FB3FF0785432}"/>
              </a:ext>
            </a:extLst>
          </p:cNvPr>
          <p:cNvSpPr txBox="1"/>
          <p:nvPr/>
        </p:nvSpPr>
        <p:spPr>
          <a:xfrm>
            <a:off x="1219492" y="5433472"/>
            <a:ext cx="4477508" cy="461665"/>
          </a:xfrm>
          <a:prstGeom prst="rect">
            <a:avLst/>
          </a:prstGeom>
          <a:noFill/>
        </p:spPr>
        <p:txBody>
          <a:bodyPr wrap="none" rtlCol="0">
            <a:spAutoFit/>
          </a:bodyPr>
          <a:lstStyle/>
          <a:p>
            <a:r>
              <a:rPr kumimoji="1" lang="ja-JP" altLang="en-US" dirty="0">
                <a:latin typeface="Meiryo UI" panose="020B0604030504040204" pitchFamily="50" charset="-128"/>
                <a:ea typeface="Meiryo UI" panose="020B0604030504040204" pitchFamily="50" charset="-128"/>
              </a:rPr>
              <a:t>・</a:t>
            </a:r>
            <a:r>
              <a:rPr kumimoji="1" lang="ja-JP" altLang="en-US" sz="2400" dirty="0">
                <a:latin typeface="Meiryo UI" panose="020B0604030504040204" pitchFamily="50" charset="-128"/>
                <a:ea typeface="Meiryo UI" panose="020B0604030504040204" pitchFamily="50" charset="-128"/>
              </a:rPr>
              <a:t>実訓練時間数の８割以上を受講</a:t>
            </a:r>
            <a:endParaRPr kumimoji="1" lang="en-US" altLang="ja-JP" dirty="0">
              <a:latin typeface="Meiryo UI" panose="020B0604030504040204" pitchFamily="50" charset="-128"/>
              <a:ea typeface="Meiryo UI" panose="020B0604030504040204" pitchFamily="50" charset="-128"/>
            </a:endParaRPr>
          </a:p>
        </p:txBody>
      </p:sp>
      <p:sp>
        <p:nvSpPr>
          <p:cNvPr id="21" name="テキスト ボックス 20">
            <a:extLst>
              <a:ext uri="{FF2B5EF4-FFF2-40B4-BE49-F238E27FC236}">
                <a16:creationId xmlns:a16="http://schemas.microsoft.com/office/drawing/2014/main" id="{4D1456D6-AF06-3B7C-8577-1B46B2746E9A}"/>
              </a:ext>
            </a:extLst>
          </p:cNvPr>
          <p:cNvSpPr txBox="1"/>
          <p:nvPr/>
        </p:nvSpPr>
        <p:spPr>
          <a:xfrm>
            <a:off x="1227825" y="4843847"/>
            <a:ext cx="4245073" cy="461665"/>
          </a:xfrm>
          <a:prstGeom prst="rect">
            <a:avLst/>
          </a:prstGeom>
          <a:noFill/>
        </p:spPr>
        <p:txBody>
          <a:bodyPr wrap="none" rtlCol="0">
            <a:spAutoFit/>
          </a:bodyPr>
          <a:lstStyle/>
          <a:p>
            <a:r>
              <a:rPr kumimoji="1" lang="ja-JP" altLang="en-US" dirty="0">
                <a:latin typeface="Meiryo UI" panose="020B0604030504040204" pitchFamily="50" charset="-128"/>
                <a:ea typeface="Meiryo UI" panose="020B0604030504040204" pitchFamily="50" charset="-128"/>
              </a:rPr>
              <a:t>・</a:t>
            </a:r>
            <a:r>
              <a:rPr kumimoji="1" lang="ja-JP" altLang="en-US" sz="2400" dirty="0">
                <a:latin typeface="Meiryo UI" panose="020B0604030504040204" pitchFamily="50" charset="-128"/>
                <a:ea typeface="Meiryo UI" panose="020B0604030504040204" pitchFamily="50" charset="-128"/>
              </a:rPr>
              <a:t>訓練対象者一覧の記載対象者</a:t>
            </a:r>
            <a:endParaRPr kumimoji="1" lang="en-US" altLang="ja-JP" dirty="0">
              <a:latin typeface="Meiryo UI" panose="020B0604030504040204" pitchFamily="50" charset="-128"/>
              <a:ea typeface="Meiryo UI" panose="020B0604030504040204" pitchFamily="50" charset="-128"/>
            </a:endParaRPr>
          </a:p>
        </p:txBody>
      </p:sp>
      <p:sp>
        <p:nvSpPr>
          <p:cNvPr id="23" name="四角形: 角を丸くする 22">
            <a:extLst>
              <a:ext uri="{FF2B5EF4-FFF2-40B4-BE49-F238E27FC236}">
                <a16:creationId xmlns:a16="http://schemas.microsoft.com/office/drawing/2014/main" id="{F2C924CE-C63F-9E8C-AE38-48CE525E278F}"/>
              </a:ext>
            </a:extLst>
          </p:cNvPr>
          <p:cNvSpPr/>
          <p:nvPr/>
        </p:nvSpPr>
        <p:spPr>
          <a:xfrm>
            <a:off x="141440" y="6458302"/>
            <a:ext cx="2357920" cy="282028"/>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C595BDFE-A94E-A377-7636-788B9FE98F4D}"/>
              </a:ext>
            </a:extLst>
          </p:cNvPr>
          <p:cNvSpPr txBox="1"/>
          <p:nvPr/>
        </p:nvSpPr>
        <p:spPr>
          <a:xfrm>
            <a:off x="1219492" y="4252994"/>
            <a:ext cx="2762295" cy="461665"/>
          </a:xfrm>
          <a:prstGeom prst="rect">
            <a:avLst/>
          </a:prstGeom>
          <a:noFill/>
        </p:spPr>
        <p:txBody>
          <a:bodyPr wrap="none" rtlCol="0">
            <a:spAutoFit/>
          </a:bodyPr>
          <a:lstStyle/>
          <a:p>
            <a:r>
              <a:rPr kumimoji="1" lang="ja-JP" altLang="en-US" dirty="0">
                <a:latin typeface="Meiryo UI" panose="020B0604030504040204" pitchFamily="50" charset="-128"/>
                <a:ea typeface="Meiryo UI" panose="020B0604030504040204" pitchFamily="50" charset="-128"/>
              </a:rPr>
              <a:t>・</a:t>
            </a:r>
            <a:r>
              <a:rPr kumimoji="1" lang="ja-JP" altLang="en-US" sz="2400" dirty="0">
                <a:latin typeface="Meiryo UI" panose="020B0604030504040204" pitchFamily="50" charset="-128"/>
                <a:ea typeface="Meiryo UI" panose="020B0604030504040204" pitchFamily="50" charset="-128"/>
              </a:rPr>
              <a:t>雇用保険被保険者</a:t>
            </a:r>
            <a:endParaRPr kumimoji="1" lang="en-US" altLang="ja-JP" dirty="0">
              <a:latin typeface="Meiryo UI" panose="020B0604030504040204" pitchFamily="50" charset="-128"/>
              <a:ea typeface="Meiryo UI" panose="020B0604030504040204" pitchFamily="50" charset="-128"/>
            </a:endParaRPr>
          </a:p>
        </p:txBody>
      </p:sp>
      <p:sp>
        <p:nvSpPr>
          <p:cNvPr id="13" name="テキスト ボックス 12">
            <a:extLst>
              <a:ext uri="{FF2B5EF4-FFF2-40B4-BE49-F238E27FC236}">
                <a16:creationId xmlns:a16="http://schemas.microsoft.com/office/drawing/2014/main" id="{C595BDFE-A94E-A377-7636-788B9FE98F4D}"/>
              </a:ext>
            </a:extLst>
          </p:cNvPr>
          <p:cNvSpPr txBox="1"/>
          <p:nvPr/>
        </p:nvSpPr>
        <p:spPr>
          <a:xfrm>
            <a:off x="3552780" y="6000986"/>
            <a:ext cx="2260555" cy="369332"/>
          </a:xfrm>
          <a:prstGeom prst="rect">
            <a:avLst/>
          </a:prstGeom>
          <a:noFill/>
        </p:spPr>
        <p:txBody>
          <a:bodyPr wrap="none" rtlCol="0">
            <a:spAutoFit/>
          </a:bodyPr>
          <a:lstStyle/>
          <a:p>
            <a:r>
              <a:rPr lang="ja-JP" altLang="en-US" dirty="0">
                <a:solidFill>
                  <a:schemeClr val="bg2">
                    <a:lumMod val="50000"/>
                  </a:schemeClr>
                </a:solidFill>
                <a:latin typeface="Meiryo UI" panose="020B0604030504040204" pitchFamily="50" charset="-128"/>
                <a:ea typeface="Meiryo UI" panose="020B0604030504040204" pitchFamily="50" charset="-128"/>
              </a:rPr>
              <a:t>詳細はパンフレット</a:t>
            </a:r>
            <a:r>
              <a:rPr lang="en-US" altLang="ja-JP" dirty="0">
                <a:solidFill>
                  <a:schemeClr val="bg2">
                    <a:lumMod val="50000"/>
                  </a:schemeClr>
                </a:solidFill>
                <a:latin typeface="Meiryo UI" panose="020B0604030504040204" pitchFamily="50" charset="-128"/>
                <a:ea typeface="Meiryo UI" panose="020B0604030504040204" pitchFamily="50" charset="-128"/>
              </a:rPr>
              <a:t>P21</a:t>
            </a:r>
            <a:endParaRPr lang="ja-JP" altLang="en-US" dirty="0">
              <a:solidFill>
                <a:schemeClr val="bg2">
                  <a:lumMod val="50000"/>
                </a:schemeClr>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985766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 name="図プレースホルダー 10" descr="夕暮れに鏡張りの建物に反射する街並み">
            <a:extLst>
              <a:ext uri="{FF2B5EF4-FFF2-40B4-BE49-F238E27FC236}">
                <a16:creationId xmlns:a16="http://schemas.microsoft.com/office/drawing/2014/main" id="{80F641B8-D4CB-4B34-AF57-A526981DEDAF}"/>
              </a:ext>
            </a:extLst>
          </p:cNvPr>
          <p:cNvPicPr>
            <a:picLocks noGrp="1" noChangeAspect="1"/>
          </p:cNvPicPr>
          <p:nvPr>
            <p:ph type="pic" sz="quarter" idx="10"/>
          </p:nvPr>
        </p:nvPicPr>
        <p:blipFill>
          <a:blip r:embed="rId3">
            <a:alphaModFix amt="80000"/>
          </a:blip>
          <a:srcRect t="6692" b="6692"/>
          <a:stretch/>
        </p:blipFill>
        <p:spPr>
          <a:xfrm>
            <a:off x="-5606" y="0"/>
            <a:ext cx="12192000" cy="6858000"/>
          </a:xfrm>
        </p:spPr>
      </p:pic>
      <p:sp>
        <p:nvSpPr>
          <p:cNvPr id="7" name="円/楕円 6">
            <a:extLst>
              <a:ext uri="{FF2B5EF4-FFF2-40B4-BE49-F238E27FC236}">
                <a16:creationId xmlns:a16="http://schemas.microsoft.com/office/drawing/2014/main" id="{48461F53-81E4-4F48-8B4D-56B6013B1088}"/>
              </a:ext>
              <a:ext uri="{C183D7F6-B498-43B3-948B-1728B52AA6E4}">
                <adec:decorative xmlns:adec="http://schemas.microsoft.com/office/drawing/2017/decorative" val="1"/>
              </a:ext>
            </a:extLst>
          </p:cNvPr>
          <p:cNvSpPr/>
          <p:nvPr/>
        </p:nvSpPr>
        <p:spPr>
          <a:xfrm>
            <a:off x="3352800" y="685800"/>
            <a:ext cx="5486400" cy="5486400"/>
          </a:xfrm>
          <a:prstGeom prst="ellipse">
            <a:avLst/>
          </a:prstGeom>
          <a:solidFill>
            <a:schemeClr val="accent5">
              <a:alpha val="40000"/>
            </a:schemeClr>
          </a:solidFill>
          <a:ln w="603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a:latin typeface="Meiryo UI" panose="020B0604030504040204" pitchFamily="50" charset="-128"/>
              <a:ea typeface="Meiryo UI" panose="020B0604030504040204" pitchFamily="50" charset="-128"/>
            </a:endParaRPr>
          </a:p>
        </p:txBody>
      </p:sp>
      <p:sp>
        <p:nvSpPr>
          <p:cNvPr id="5" name="タイトル 4">
            <a:extLst>
              <a:ext uri="{FF2B5EF4-FFF2-40B4-BE49-F238E27FC236}">
                <a16:creationId xmlns:a16="http://schemas.microsoft.com/office/drawing/2014/main" id="{C0CA4A65-0235-4CB2-B09E-4E2D8F223034}"/>
              </a:ext>
            </a:extLst>
          </p:cNvPr>
          <p:cNvSpPr>
            <a:spLocks noGrp="1"/>
          </p:cNvSpPr>
          <p:nvPr>
            <p:ph type="title"/>
          </p:nvPr>
        </p:nvSpPr>
        <p:spPr>
          <a:xfrm>
            <a:off x="4045678" y="1988047"/>
            <a:ext cx="4007183" cy="923319"/>
          </a:xfrm>
        </p:spPr>
        <p:txBody>
          <a:bodyPr rtlCol="0"/>
          <a:lstStyle/>
          <a:p>
            <a:r>
              <a:rPr lang="ja-JP" altLang="en-US" sz="2600" dirty="0">
                <a:solidFill>
                  <a:srgbClr val="FFFFFF"/>
                </a:solidFill>
              </a:rPr>
              <a:t>人材育成支援コース</a:t>
            </a:r>
            <a:br>
              <a:rPr lang="en-US" altLang="ja-JP" sz="2600" dirty="0">
                <a:solidFill>
                  <a:srgbClr val="FFFFFF"/>
                </a:solidFill>
              </a:rPr>
            </a:br>
            <a:r>
              <a:rPr lang="zh-TW" altLang="en-US" sz="2600" dirty="0">
                <a:solidFill>
                  <a:srgbClr val="FFFFFF"/>
                </a:solidFill>
              </a:rPr>
              <a:t>①人材育成訓練</a:t>
            </a:r>
            <a:endParaRPr lang="ja-JP" altLang="en-US" sz="2600" dirty="0">
              <a:latin typeface="Meiryo UI" panose="020B0604030504040204" pitchFamily="50" charset="-128"/>
              <a:ea typeface="Meiryo UI" panose="020B0604030504040204" pitchFamily="50" charset="-128"/>
            </a:endParaRPr>
          </a:p>
        </p:txBody>
      </p:sp>
      <p:sp>
        <p:nvSpPr>
          <p:cNvPr id="2" name="円/楕円 1">
            <a:extLst>
              <a:ext uri="{FF2B5EF4-FFF2-40B4-BE49-F238E27FC236}">
                <a16:creationId xmlns:a16="http://schemas.microsoft.com/office/drawing/2014/main" id="{733AD71F-DA66-44DD-B812-447839E534FB}"/>
              </a:ext>
              <a:ext uri="{C183D7F6-B498-43B3-948B-1728B52AA6E4}">
                <adec:decorative xmlns:adec="http://schemas.microsoft.com/office/drawing/2017/decorative" val="1"/>
              </a:ext>
            </a:extLst>
          </p:cNvPr>
          <p:cNvSpPr/>
          <p:nvPr/>
        </p:nvSpPr>
        <p:spPr>
          <a:xfrm>
            <a:off x="8138160" y="5669280"/>
            <a:ext cx="502920" cy="50292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a:latin typeface="Meiryo UI" panose="020B0604030504040204" pitchFamily="50" charset="-128"/>
              <a:ea typeface="Meiryo UI" panose="020B0604030504040204" pitchFamily="50" charset="-128"/>
            </a:endParaRPr>
          </a:p>
        </p:txBody>
      </p:sp>
      <p:sp>
        <p:nvSpPr>
          <p:cNvPr id="3" name="円/楕円 2">
            <a:extLst>
              <a:ext uri="{FF2B5EF4-FFF2-40B4-BE49-F238E27FC236}">
                <a16:creationId xmlns:a16="http://schemas.microsoft.com/office/drawing/2014/main" id="{A7CF27D1-2BD8-40D7-A92B-834F8A4F76F0}"/>
              </a:ext>
              <a:ext uri="{C183D7F6-B498-43B3-948B-1728B52AA6E4}">
                <adec:decorative xmlns:adec="http://schemas.microsoft.com/office/drawing/2017/decorative" val="1"/>
              </a:ext>
            </a:extLst>
          </p:cNvPr>
          <p:cNvSpPr/>
          <p:nvPr/>
        </p:nvSpPr>
        <p:spPr>
          <a:xfrm>
            <a:off x="2915463" y="1295169"/>
            <a:ext cx="692878" cy="69287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a:latin typeface="Meiryo UI" panose="020B0604030504040204" pitchFamily="50" charset="-128"/>
              <a:ea typeface="Meiryo UI" panose="020B0604030504040204" pitchFamily="50" charset="-128"/>
            </a:endParaRPr>
          </a:p>
        </p:txBody>
      </p:sp>
      <p:sp>
        <p:nvSpPr>
          <p:cNvPr id="4" name="円/楕円 3">
            <a:extLst>
              <a:ext uri="{FF2B5EF4-FFF2-40B4-BE49-F238E27FC236}">
                <a16:creationId xmlns:a16="http://schemas.microsoft.com/office/drawing/2014/main" id="{290F2B13-F976-4C2D-883C-E495CDF04ACA}"/>
              </a:ext>
              <a:ext uri="{C183D7F6-B498-43B3-948B-1728B52AA6E4}">
                <adec:decorative xmlns:adec="http://schemas.microsoft.com/office/drawing/2017/decorative" val="1"/>
              </a:ext>
            </a:extLst>
          </p:cNvPr>
          <p:cNvSpPr/>
          <p:nvPr/>
        </p:nvSpPr>
        <p:spPr>
          <a:xfrm>
            <a:off x="3398520" y="904895"/>
            <a:ext cx="251460" cy="25146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a:latin typeface="Meiryo UI" panose="020B0604030504040204" pitchFamily="50" charset="-128"/>
              <a:ea typeface="Meiryo UI" panose="020B0604030504040204" pitchFamily="50" charset="-128"/>
            </a:endParaRPr>
          </a:p>
        </p:txBody>
      </p:sp>
      <p:sp>
        <p:nvSpPr>
          <p:cNvPr id="8" name="テキスト プレースホルダー 7">
            <a:extLst>
              <a:ext uri="{FF2B5EF4-FFF2-40B4-BE49-F238E27FC236}">
                <a16:creationId xmlns:a16="http://schemas.microsoft.com/office/drawing/2014/main" id="{17DE5458-0766-49A5-8982-EF9557A6BB94}"/>
              </a:ext>
            </a:extLst>
          </p:cNvPr>
          <p:cNvSpPr>
            <a:spLocks noGrp="1"/>
          </p:cNvSpPr>
          <p:nvPr>
            <p:ph type="body" sz="quarter" idx="11"/>
          </p:nvPr>
        </p:nvSpPr>
        <p:spPr>
          <a:xfrm>
            <a:off x="4127927" y="4262617"/>
            <a:ext cx="3924934" cy="490538"/>
          </a:xfrm>
        </p:spPr>
        <p:txBody>
          <a:bodyPr rtlCol="0"/>
          <a:lstStyle/>
          <a:p>
            <a:r>
              <a:rPr lang="ja-JP" altLang="en-US" sz="4000" dirty="0"/>
              <a:t>助成金対象</a:t>
            </a:r>
            <a:endParaRPr lang="en-US" altLang="ja-JP" sz="4000" dirty="0"/>
          </a:p>
          <a:p>
            <a:endParaRPr lang="en-US" altLang="ja-JP" sz="1200" dirty="0"/>
          </a:p>
          <a:p>
            <a:r>
              <a:rPr lang="ja-JP" altLang="en-US" sz="4000" dirty="0"/>
              <a:t>訓　練</a:t>
            </a:r>
          </a:p>
        </p:txBody>
      </p:sp>
    </p:spTree>
    <p:extLst>
      <p:ext uri="{BB962C8B-B14F-4D97-AF65-F5344CB8AC3E}">
        <p14:creationId xmlns:p14="http://schemas.microsoft.com/office/powerpoint/2010/main" val="41013997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F38B57BE-BBC7-4735-1661-A8432E8035C5}"/>
            </a:ext>
          </a:extLst>
        </p:cNvPr>
        <p:cNvGrpSpPr/>
        <p:nvPr/>
      </p:nvGrpSpPr>
      <p:grpSpPr>
        <a:xfrm>
          <a:off x="0" y="0"/>
          <a:ext cx="0" cy="0"/>
          <a:chOff x="0" y="0"/>
          <a:chExt cx="0" cy="0"/>
        </a:xfrm>
      </p:grpSpPr>
      <p:sp>
        <p:nvSpPr>
          <p:cNvPr id="5" name="タイトル 4">
            <a:extLst>
              <a:ext uri="{FF2B5EF4-FFF2-40B4-BE49-F238E27FC236}">
                <a16:creationId xmlns:a16="http://schemas.microsoft.com/office/drawing/2014/main" id="{8EAC5D9A-4976-51EE-A83B-3686C2A2DE2F}"/>
              </a:ext>
            </a:extLst>
          </p:cNvPr>
          <p:cNvSpPr>
            <a:spLocks noGrp="1"/>
          </p:cNvSpPr>
          <p:nvPr>
            <p:ph type="title"/>
          </p:nvPr>
        </p:nvSpPr>
        <p:spPr>
          <a:xfrm>
            <a:off x="660399" y="805213"/>
            <a:ext cx="5635897" cy="830997"/>
          </a:xfrm>
        </p:spPr>
        <p:txBody>
          <a:bodyPr rtlCol="0"/>
          <a:lstStyle/>
          <a:p>
            <a:pPr rtl="0"/>
            <a:r>
              <a:rPr lang="ja-JP" altLang="en-US" sz="4800" b="1" dirty="0">
                <a:latin typeface="Meiryo UI" panose="020B0604030504040204" pitchFamily="50" charset="-128"/>
                <a:ea typeface="Meiryo UI" panose="020B0604030504040204" pitchFamily="50" charset="-128"/>
              </a:rPr>
              <a:t>人材育成支援コース人材育成訓練</a:t>
            </a:r>
            <a:endParaRPr lang="ja-JP" altLang="en-US" dirty="0">
              <a:latin typeface="Meiryo UI" panose="020B0604030504040204" pitchFamily="50" charset="-128"/>
              <a:ea typeface="Meiryo UI" panose="020B0604030504040204" pitchFamily="50" charset="-128"/>
            </a:endParaRPr>
          </a:p>
        </p:txBody>
      </p:sp>
      <p:sp>
        <p:nvSpPr>
          <p:cNvPr id="8" name="テキスト プレースホルダー 7">
            <a:extLst>
              <a:ext uri="{FF2B5EF4-FFF2-40B4-BE49-F238E27FC236}">
                <a16:creationId xmlns:a16="http://schemas.microsoft.com/office/drawing/2014/main" id="{96493068-E74C-4292-8F42-603E44A22F39}"/>
              </a:ext>
            </a:extLst>
          </p:cNvPr>
          <p:cNvSpPr>
            <a:spLocks noGrp="1"/>
          </p:cNvSpPr>
          <p:nvPr>
            <p:ph type="body" sz="quarter" idx="12"/>
          </p:nvPr>
        </p:nvSpPr>
        <p:spPr>
          <a:xfrm>
            <a:off x="739550" y="2408592"/>
            <a:ext cx="1324381" cy="621135"/>
          </a:xfrm>
        </p:spPr>
        <p:txBody>
          <a:bodyPr rtlCol="0"/>
          <a:lstStyle/>
          <a:p>
            <a:pPr marL="0" indent="0" rtl="0">
              <a:buNone/>
            </a:pPr>
            <a:r>
              <a:rPr lang="ja-JP" altLang="en-US" sz="4000" b="1" dirty="0">
                <a:solidFill>
                  <a:schemeClr val="tx1"/>
                </a:solidFill>
                <a:latin typeface="Meiryo UI" panose="020B0604030504040204" pitchFamily="50" charset="-128"/>
                <a:ea typeface="Meiryo UI" panose="020B0604030504040204" pitchFamily="50" charset="-128"/>
              </a:rPr>
              <a:t>要件</a:t>
            </a:r>
          </a:p>
        </p:txBody>
      </p:sp>
      <p:sp>
        <p:nvSpPr>
          <p:cNvPr id="2" name="テキスト ボックス 1">
            <a:extLst>
              <a:ext uri="{FF2B5EF4-FFF2-40B4-BE49-F238E27FC236}">
                <a16:creationId xmlns:a16="http://schemas.microsoft.com/office/drawing/2014/main" id="{DA2152AC-83CF-578A-60AC-94F50B067D1A}"/>
              </a:ext>
            </a:extLst>
          </p:cNvPr>
          <p:cNvSpPr txBox="1"/>
          <p:nvPr/>
        </p:nvSpPr>
        <p:spPr>
          <a:xfrm>
            <a:off x="2544785" y="2426771"/>
            <a:ext cx="1960793" cy="584775"/>
          </a:xfrm>
          <a:prstGeom prst="rect">
            <a:avLst/>
          </a:prstGeom>
          <a:noFill/>
        </p:spPr>
        <p:txBody>
          <a:bodyPr wrap="none" rtlCol="0">
            <a:spAutoFit/>
          </a:bodyPr>
          <a:lstStyle/>
          <a:p>
            <a:pPr marL="0" indent="0" rtl="0">
              <a:buNone/>
            </a:pPr>
            <a:r>
              <a:rPr lang="ja-JP" altLang="en-US" sz="3200" b="1" dirty="0">
                <a:solidFill>
                  <a:schemeClr val="bg2">
                    <a:lumMod val="50000"/>
                  </a:schemeClr>
                </a:solidFill>
                <a:latin typeface="Meiryo UI" panose="020B0604030504040204" pitchFamily="50" charset="-128"/>
                <a:ea typeface="Meiryo UI" panose="020B0604030504040204" pitchFamily="50" charset="-128"/>
              </a:rPr>
              <a:t>訓　練　編</a:t>
            </a:r>
          </a:p>
        </p:txBody>
      </p:sp>
      <p:sp>
        <p:nvSpPr>
          <p:cNvPr id="4" name="テキスト ボックス 3">
            <a:extLst>
              <a:ext uri="{FF2B5EF4-FFF2-40B4-BE49-F238E27FC236}">
                <a16:creationId xmlns:a16="http://schemas.microsoft.com/office/drawing/2014/main" id="{BEB38199-B475-171B-D23F-7A6B9BFAB81C}"/>
              </a:ext>
            </a:extLst>
          </p:cNvPr>
          <p:cNvSpPr txBox="1"/>
          <p:nvPr/>
        </p:nvSpPr>
        <p:spPr>
          <a:xfrm>
            <a:off x="1246297" y="3945354"/>
            <a:ext cx="3105337" cy="584775"/>
          </a:xfrm>
          <a:prstGeom prst="rect">
            <a:avLst/>
          </a:prstGeom>
          <a:noFill/>
        </p:spPr>
        <p:txBody>
          <a:bodyPr wrap="none" rtlCol="0">
            <a:spAutoFit/>
          </a:bodyPr>
          <a:lstStyle/>
          <a:p>
            <a:r>
              <a:rPr kumimoji="1" lang="ja-JP" altLang="en-US" dirty="0">
                <a:latin typeface="Meiryo UI" panose="020B0604030504040204" pitchFamily="50" charset="-128"/>
                <a:ea typeface="Meiryo UI" panose="020B0604030504040204" pitchFamily="50" charset="-128"/>
              </a:rPr>
              <a:t>・　</a:t>
            </a:r>
            <a:r>
              <a:rPr kumimoji="1" lang="en-US" altLang="ja-JP" sz="3200" b="1" dirty="0">
                <a:solidFill>
                  <a:srgbClr val="FF0000"/>
                </a:solidFill>
                <a:latin typeface="Meiryo UI" panose="020B0604030504040204" pitchFamily="50" charset="-128"/>
                <a:ea typeface="Meiryo UI" panose="020B0604030504040204" pitchFamily="50" charset="-128"/>
              </a:rPr>
              <a:t>OFF-JT</a:t>
            </a:r>
            <a:r>
              <a:rPr kumimoji="1" lang="ja-JP" altLang="en-US" sz="2400" dirty="0">
                <a:latin typeface="Meiryo UI" panose="020B0604030504040204" pitchFamily="50" charset="-128"/>
                <a:ea typeface="Meiryo UI" panose="020B0604030504040204" pitchFamily="50" charset="-128"/>
              </a:rPr>
              <a:t>であること</a:t>
            </a:r>
            <a:endParaRPr kumimoji="1" lang="en-US" altLang="ja-JP" dirty="0">
              <a:latin typeface="Meiryo UI" panose="020B0604030504040204" pitchFamily="50" charset="-128"/>
              <a:ea typeface="Meiryo UI" panose="020B0604030504040204" pitchFamily="50" charset="-128"/>
            </a:endParaRPr>
          </a:p>
        </p:txBody>
      </p:sp>
      <p:sp>
        <p:nvSpPr>
          <p:cNvPr id="12" name="テキスト ボックス 11">
            <a:extLst>
              <a:ext uri="{FF2B5EF4-FFF2-40B4-BE49-F238E27FC236}">
                <a16:creationId xmlns:a16="http://schemas.microsoft.com/office/drawing/2014/main" id="{E28373B0-6B7B-F240-48E8-BA162DA94CB4}"/>
              </a:ext>
            </a:extLst>
          </p:cNvPr>
          <p:cNvSpPr txBox="1"/>
          <p:nvPr/>
        </p:nvSpPr>
        <p:spPr>
          <a:xfrm>
            <a:off x="1246297" y="5433660"/>
            <a:ext cx="5843266" cy="954107"/>
          </a:xfrm>
          <a:prstGeom prst="rect">
            <a:avLst/>
          </a:prstGeom>
          <a:noFill/>
        </p:spPr>
        <p:txBody>
          <a:bodyPr wrap="none" rtlCol="0">
            <a:spAutoFit/>
          </a:bodyPr>
          <a:lstStyle/>
          <a:p>
            <a:r>
              <a:rPr kumimoji="1" lang="ja-JP" altLang="en-US" dirty="0">
                <a:latin typeface="Meiryo UI" panose="020B0604030504040204" pitchFamily="50" charset="-128"/>
                <a:ea typeface="Meiryo UI" panose="020B0604030504040204" pitchFamily="50" charset="-128"/>
              </a:rPr>
              <a:t>・　</a:t>
            </a:r>
            <a:r>
              <a:rPr kumimoji="1" lang="ja-JP" altLang="en-US" sz="2400" dirty="0">
                <a:latin typeface="Meiryo UI" panose="020B0604030504040204" pitchFamily="50" charset="-128"/>
                <a:ea typeface="Meiryo UI" panose="020B0604030504040204" pitchFamily="50" charset="-128"/>
              </a:rPr>
              <a:t>１コースの</a:t>
            </a:r>
            <a:r>
              <a:rPr kumimoji="1" lang="en-US" altLang="ja-JP" sz="2400" dirty="0">
                <a:latin typeface="Meiryo UI" panose="020B0604030504040204" pitchFamily="50" charset="-128"/>
                <a:ea typeface="Meiryo UI" panose="020B0604030504040204" pitchFamily="50" charset="-128"/>
              </a:rPr>
              <a:t>OFF-JT</a:t>
            </a:r>
            <a:r>
              <a:rPr kumimoji="1" lang="ja-JP" altLang="en-US" sz="2400" dirty="0">
                <a:latin typeface="Meiryo UI" panose="020B0604030504040204" pitchFamily="50" charset="-128"/>
                <a:ea typeface="Meiryo UI" panose="020B0604030504040204" pitchFamily="50" charset="-128"/>
              </a:rPr>
              <a:t>実訓練時間数が</a:t>
            </a:r>
            <a:endParaRPr kumimoji="1" lang="en-US" altLang="ja-JP" sz="2400" dirty="0">
              <a:latin typeface="Meiryo UI" panose="020B0604030504040204" pitchFamily="50" charset="-128"/>
              <a:ea typeface="Meiryo UI" panose="020B0604030504040204" pitchFamily="50" charset="-128"/>
            </a:endParaRPr>
          </a:p>
          <a:p>
            <a:r>
              <a:rPr kumimoji="1" lang="ja-JP" altLang="en-US" sz="2400" b="1" dirty="0">
                <a:solidFill>
                  <a:srgbClr val="FF0000"/>
                </a:solidFill>
                <a:latin typeface="Meiryo UI" panose="020B0604030504040204" pitchFamily="50" charset="-128"/>
                <a:ea typeface="Meiryo UI" panose="020B0604030504040204" pitchFamily="50" charset="-128"/>
              </a:rPr>
              <a:t>　　　　　　　　　　</a:t>
            </a:r>
            <a:r>
              <a:rPr kumimoji="1" lang="ja-JP" altLang="en-US" sz="3200" b="1" dirty="0">
                <a:solidFill>
                  <a:srgbClr val="FF0000"/>
                </a:solidFill>
                <a:latin typeface="Meiryo UI" panose="020B0604030504040204" pitchFamily="50" charset="-128"/>
                <a:ea typeface="Meiryo UI" panose="020B0604030504040204" pitchFamily="50" charset="-128"/>
              </a:rPr>
              <a:t>１０時間以上</a:t>
            </a:r>
            <a:r>
              <a:rPr kumimoji="1" lang="ja-JP" altLang="en-US" sz="2400" dirty="0">
                <a:latin typeface="Meiryo UI" panose="020B0604030504040204" pitchFamily="50" charset="-128"/>
                <a:ea typeface="Meiryo UI" panose="020B0604030504040204" pitchFamily="50" charset="-128"/>
              </a:rPr>
              <a:t>であること</a:t>
            </a:r>
            <a:endParaRPr kumimoji="1" lang="en-US" altLang="ja-JP" dirty="0">
              <a:latin typeface="Meiryo UI" panose="020B0604030504040204" pitchFamily="50" charset="-128"/>
              <a:ea typeface="Meiryo UI" panose="020B0604030504040204" pitchFamily="50" charset="-128"/>
            </a:endParaRPr>
          </a:p>
        </p:txBody>
      </p:sp>
      <p:sp>
        <p:nvSpPr>
          <p:cNvPr id="10" name="四角形: 角を丸くする 9">
            <a:extLst>
              <a:ext uri="{FF2B5EF4-FFF2-40B4-BE49-F238E27FC236}">
                <a16:creationId xmlns:a16="http://schemas.microsoft.com/office/drawing/2014/main" id="{EBD56FFA-D002-2B37-D58D-3D7C59B27BA3}"/>
              </a:ext>
            </a:extLst>
          </p:cNvPr>
          <p:cNvSpPr/>
          <p:nvPr/>
        </p:nvSpPr>
        <p:spPr>
          <a:xfrm>
            <a:off x="141440" y="6458302"/>
            <a:ext cx="2357920" cy="282028"/>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00134EC9-17BB-4055-6664-E2F6CECB0BB9}"/>
              </a:ext>
            </a:extLst>
          </p:cNvPr>
          <p:cNvSpPr txBox="1"/>
          <p:nvPr/>
        </p:nvSpPr>
        <p:spPr>
          <a:xfrm>
            <a:off x="1738418" y="4741130"/>
            <a:ext cx="6168676" cy="523220"/>
          </a:xfrm>
          <a:prstGeom prst="rect">
            <a:avLst/>
          </a:prstGeom>
          <a:noFill/>
        </p:spPr>
        <p:txBody>
          <a:bodyPr wrap="none" rtlCol="0">
            <a:spAutoFit/>
          </a:bodyPr>
          <a:lstStyle/>
          <a:p>
            <a:r>
              <a:rPr kumimoji="1" lang="ja-JP" altLang="en-US" sz="2800" b="1" dirty="0">
                <a:solidFill>
                  <a:srgbClr val="FF0000"/>
                </a:solidFill>
                <a:latin typeface="Meiryo UI" panose="020B0604030504040204" pitchFamily="50" charset="-128"/>
                <a:ea typeface="Meiryo UI" panose="020B0604030504040204" pitchFamily="50" charset="-128"/>
              </a:rPr>
              <a:t>企業の事業活動と区別して行われる訓練</a:t>
            </a:r>
          </a:p>
        </p:txBody>
      </p:sp>
      <p:sp>
        <p:nvSpPr>
          <p:cNvPr id="16" name="矢印: 下 15">
            <a:extLst>
              <a:ext uri="{FF2B5EF4-FFF2-40B4-BE49-F238E27FC236}">
                <a16:creationId xmlns:a16="http://schemas.microsoft.com/office/drawing/2014/main" id="{A387350A-D444-7A10-8CCA-80514D2F9446}"/>
              </a:ext>
            </a:extLst>
          </p:cNvPr>
          <p:cNvSpPr/>
          <p:nvPr/>
        </p:nvSpPr>
        <p:spPr>
          <a:xfrm>
            <a:off x="2161308" y="4457819"/>
            <a:ext cx="129309" cy="282028"/>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BEB38199-B475-171B-D23F-7A6B9BFAB81C}"/>
              </a:ext>
            </a:extLst>
          </p:cNvPr>
          <p:cNvSpPr txBox="1"/>
          <p:nvPr/>
        </p:nvSpPr>
        <p:spPr>
          <a:xfrm>
            <a:off x="1246297" y="3199037"/>
            <a:ext cx="6066084" cy="584775"/>
          </a:xfrm>
          <a:prstGeom prst="rect">
            <a:avLst/>
          </a:prstGeom>
          <a:noFill/>
        </p:spPr>
        <p:txBody>
          <a:bodyPr wrap="none" rtlCol="0">
            <a:spAutoFit/>
          </a:bodyPr>
          <a:lstStyle/>
          <a:p>
            <a:r>
              <a:rPr kumimoji="1" lang="ja-JP" altLang="en-US" dirty="0">
                <a:latin typeface="Meiryo UI" panose="020B0604030504040204" pitchFamily="50" charset="-128"/>
                <a:ea typeface="Meiryo UI" panose="020B0604030504040204" pitchFamily="50" charset="-128"/>
              </a:rPr>
              <a:t>・　</a:t>
            </a:r>
            <a:r>
              <a:rPr kumimoji="1" lang="ja-JP" altLang="en-US" sz="3200" dirty="0">
                <a:latin typeface="Meiryo UI" panose="020B0604030504040204" pitchFamily="50" charset="-128"/>
                <a:ea typeface="Meiryo UI" panose="020B0604030504040204" pitchFamily="50" charset="-128"/>
              </a:rPr>
              <a:t>訓練計画通りに実施されていること</a:t>
            </a:r>
            <a:endParaRPr kumimoji="1" lang="en-US" altLang="ja-JP"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3997743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917E6D6-C63D-4A7C-B1F1-1E8117B25D1A}"/>
              </a:ext>
            </a:extLst>
          </p:cNvPr>
          <p:cNvSpPr>
            <a:spLocks noGrp="1"/>
          </p:cNvSpPr>
          <p:nvPr>
            <p:ph type="title"/>
          </p:nvPr>
        </p:nvSpPr>
        <p:spPr>
          <a:xfrm>
            <a:off x="3151045" y="438476"/>
            <a:ext cx="5273597" cy="830997"/>
          </a:xfrm>
        </p:spPr>
        <p:txBody>
          <a:bodyPr rtlCol="0"/>
          <a:lstStyle/>
          <a:p>
            <a:pPr rtl="0"/>
            <a:r>
              <a:rPr lang="en-US" altLang="ja-JP" sz="4400" dirty="0">
                <a:latin typeface="Meiryo UI" panose="020B0604030504040204" pitchFamily="50" charset="-128"/>
                <a:ea typeface="Meiryo UI" panose="020B0604030504040204" pitchFamily="50" charset="-128"/>
              </a:rPr>
              <a:t>OFF-JT</a:t>
            </a:r>
            <a:r>
              <a:rPr lang="ja-JP" altLang="en-US" sz="4400" dirty="0">
                <a:latin typeface="Meiryo UI" panose="020B0604030504040204" pitchFamily="50" charset="-128"/>
                <a:ea typeface="Meiryo UI" panose="020B0604030504040204" pitchFamily="50" charset="-128"/>
              </a:rPr>
              <a:t>訓練種別</a:t>
            </a:r>
          </a:p>
        </p:txBody>
      </p:sp>
      <p:pic>
        <p:nvPicPr>
          <p:cNvPr id="25" name="図プレースホルダー 4" descr="建物のクローズ アップ">
            <a:extLst>
              <a:ext uri="{FF2B5EF4-FFF2-40B4-BE49-F238E27FC236}">
                <a16:creationId xmlns:a16="http://schemas.microsoft.com/office/drawing/2014/main" id="{B43125FE-4923-4B38-ADD6-3F547696AB11}"/>
              </a:ext>
            </a:extLst>
          </p:cNvPr>
          <p:cNvPicPr>
            <a:picLocks noGrp="1" noChangeAspect="1"/>
          </p:cNvPicPr>
          <p:nvPr>
            <p:ph type="pic" sz="quarter" idx="17"/>
          </p:nvPr>
        </p:nvPicPr>
        <p:blipFill rotWithShape="1">
          <a:blip r:embed="rId3"/>
          <a:srcRect t="10082" b="10082"/>
          <a:stretch/>
        </p:blipFill>
        <p:spPr>
          <a:xfrm>
            <a:off x="9261475" y="0"/>
            <a:ext cx="2930525" cy="1560513"/>
          </a:xfrm>
        </p:spPr>
      </p:pic>
      <p:sp>
        <p:nvSpPr>
          <p:cNvPr id="9" name="テキスト プレースホルダー 8">
            <a:extLst>
              <a:ext uri="{FF2B5EF4-FFF2-40B4-BE49-F238E27FC236}">
                <a16:creationId xmlns:a16="http://schemas.microsoft.com/office/drawing/2014/main" id="{8127DC06-E3ED-47AA-A80C-6DC3AB8A23D3}"/>
              </a:ext>
            </a:extLst>
          </p:cNvPr>
          <p:cNvSpPr>
            <a:spLocks noGrp="1"/>
          </p:cNvSpPr>
          <p:nvPr>
            <p:ph type="body" sz="quarter" idx="14"/>
          </p:nvPr>
        </p:nvSpPr>
        <p:spPr/>
        <p:txBody>
          <a:bodyPr rtlCol="0"/>
          <a:lstStyle/>
          <a:p>
            <a:pPr rtl="0"/>
            <a:r>
              <a:rPr lang="ja-JP" altLang="en-US" sz="3000" dirty="0">
                <a:solidFill>
                  <a:srgbClr val="FF0000"/>
                </a:solidFill>
              </a:rPr>
              <a:t>申請事業主自らが主催</a:t>
            </a:r>
            <a:r>
              <a:rPr lang="ja-JP" altLang="en-US" sz="3000" dirty="0"/>
              <a:t>し、</a:t>
            </a:r>
            <a:endParaRPr lang="en-US" altLang="ja-JP" sz="3000" dirty="0"/>
          </a:p>
          <a:p>
            <a:pPr rtl="0"/>
            <a:r>
              <a:rPr lang="ja-JP" altLang="en-US" sz="3000" dirty="0"/>
              <a:t>社員・召聘した講師により、</a:t>
            </a:r>
            <a:endParaRPr lang="en-US" altLang="ja-JP" sz="3000" dirty="0"/>
          </a:p>
          <a:p>
            <a:pPr rtl="0"/>
            <a:r>
              <a:rPr lang="ja-JP" altLang="en-US" sz="3000" dirty="0">
                <a:solidFill>
                  <a:srgbClr val="FF0000"/>
                </a:solidFill>
              </a:rPr>
              <a:t>事業内</a:t>
            </a:r>
            <a:r>
              <a:rPr lang="ja-JP" altLang="en-US" sz="3000" dirty="0"/>
              <a:t>にて集合形式で実施</a:t>
            </a:r>
            <a:endParaRPr lang="ja-JP" altLang="en-US" sz="3000" dirty="0">
              <a:latin typeface="Meiryo UI" panose="020B0604030504040204" pitchFamily="50" charset="-128"/>
              <a:ea typeface="Meiryo UI" panose="020B0604030504040204" pitchFamily="50" charset="-128"/>
            </a:endParaRPr>
          </a:p>
        </p:txBody>
      </p:sp>
      <p:sp>
        <p:nvSpPr>
          <p:cNvPr id="11" name="テキスト プレースホルダー 10">
            <a:extLst>
              <a:ext uri="{FF2B5EF4-FFF2-40B4-BE49-F238E27FC236}">
                <a16:creationId xmlns:a16="http://schemas.microsoft.com/office/drawing/2014/main" id="{C42BCCC6-6D52-4984-A92F-8B1A8A903210}"/>
              </a:ext>
            </a:extLst>
          </p:cNvPr>
          <p:cNvSpPr>
            <a:spLocks noGrp="1"/>
          </p:cNvSpPr>
          <p:nvPr>
            <p:ph type="body" sz="quarter" idx="15"/>
          </p:nvPr>
        </p:nvSpPr>
        <p:spPr>
          <a:xfrm>
            <a:off x="6464302" y="2046425"/>
            <a:ext cx="5080000" cy="438150"/>
          </a:xfrm>
        </p:spPr>
        <p:txBody>
          <a:bodyPr rtlCol="0"/>
          <a:lstStyle/>
          <a:p>
            <a:pPr rtl="0">
              <a:lnSpc>
                <a:spcPct val="100000"/>
              </a:lnSpc>
            </a:pPr>
            <a:r>
              <a:rPr lang="ja-JP" altLang="en-US" sz="3000" dirty="0">
                <a:solidFill>
                  <a:srgbClr val="FF0000"/>
                </a:solidFill>
                <a:latin typeface="Meiryo UI" panose="020B0604030504040204" pitchFamily="50" charset="-128"/>
                <a:ea typeface="Meiryo UI" panose="020B0604030504040204" pitchFamily="50" charset="-128"/>
              </a:rPr>
              <a:t>社外の教育訓練機関</a:t>
            </a:r>
            <a:endParaRPr lang="en-US" altLang="ja-JP" sz="1800" dirty="0">
              <a:solidFill>
                <a:srgbClr val="FF0000"/>
              </a:solidFill>
              <a:latin typeface="Meiryo UI" panose="020B0604030504040204" pitchFamily="50" charset="-128"/>
              <a:ea typeface="Meiryo UI" panose="020B0604030504040204" pitchFamily="50" charset="-128"/>
            </a:endParaRPr>
          </a:p>
          <a:p>
            <a:pPr rtl="0">
              <a:lnSpc>
                <a:spcPct val="100000"/>
              </a:lnSpc>
            </a:pPr>
            <a:r>
              <a:rPr lang="ja-JP" altLang="en-US" sz="1800" dirty="0">
                <a:latin typeface="Meiryo UI" panose="020B0604030504040204" pitchFamily="50" charset="-128"/>
                <a:ea typeface="Meiryo UI" panose="020B0604030504040204" pitchFamily="50" charset="-128"/>
              </a:rPr>
              <a:t>（職業能力開発施設等）</a:t>
            </a:r>
            <a:r>
              <a:rPr lang="ja-JP" altLang="en-US" sz="3000" dirty="0">
                <a:latin typeface="Meiryo UI" panose="020B0604030504040204" pitchFamily="50" charset="-128"/>
                <a:ea typeface="Meiryo UI" panose="020B0604030504040204" pitchFamily="50" charset="-128"/>
              </a:rPr>
              <a:t>が</a:t>
            </a:r>
            <a:r>
              <a:rPr lang="ja-JP" altLang="en-US" sz="3000" dirty="0">
                <a:solidFill>
                  <a:srgbClr val="FF0000"/>
                </a:solidFill>
                <a:latin typeface="Meiryo UI" panose="020B0604030504040204" pitchFamily="50" charset="-128"/>
                <a:ea typeface="Meiryo UI" panose="020B0604030504040204" pitchFamily="50" charset="-128"/>
              </a:rPr>
              <a:t>企画・主催</a:t>
            </a:r>
            <a:r>
              <a:rPr lang="ja-JP" altLang="en-US" sz="3000" dirty="0">
                <a:latin typeface="Meiryo UI" panose="020B0604030504040204" pitchFamily="50" charset="-128"/>
                <a:ea typeface="Meiryo UI" panose="020B0604030504040204" pitchFamily="50" charset="-128"/>
              </a:rPr>
              <a:t>し、</a:t>
            </a:r>
            <a:endParaRPr lang="en-US" altLang="ja-JP" sz="3000" dirty="0">
              <a:latin typeface="Meiryo UI" panose="020B0604030504040204" pitchFamily="50" charset="-128"/>
              <a:ea typeface="Meiryo UI" panose="020B0604030504040204" pitchFamily="50" charset="-128"/>
            </a:endParaRPr>
          </a:p>
          <a:p>
            <a:pPr rtl="0"/>
            <a:r>
              <a:rPr lang="ja-JP" altLang="en-US" sz="3000" dirty="0"/>
              <a:t>申し込み受講料を支払い参加</a:t>
            </a:r>
            <a:endParaRPr lang="ja-JP" altLang="en-US" sz="3000" dirty="0">
              <a:latin typeface="Meiryo UI" panose="020B0604030504040204" pitchFamily="50" charset="-128"/>
              <a:ea typeface="Meiryo UI" panose="020B0604030504040204" pitchFamily="50" charset="-128"/>
            </a:endParaRPr>
          </a:p>
        </p:txBody>
      </p:sp>
      <p:sp>
        <p:nvSpPr>
          <p:cNvPr id="13" name="テキスト プレースホルダー 12">
            <a:extLst>
              <a:ext uri="{FF2B5EF4-FFF2-40B4-BE49-F238E27FC236}">
                <a16:creationId xmlns:a16="http://schemas.microsoft.com/office/drawing/2014/main" id="{35E2CA68-BFC9-485F-A53E-F4C27258EF06}"/>
              </a:ext>
            </a:extLst>
          </p:cNvPr>
          <p:cNvSpPr>
            <a:spLocks noGrp="1"/>
          </p:cNvSpPr>
          <p:nvPr>
            <p:ph type="body" sz="quarter" idx="16"/>
          </p:nvPr>
        </p:nvSpPr>
        <p:spPr>
          <a:xfrm>
            <a:off x="6457950" y="3917057"/>
            <a:ext cx="5067300" cy="2935288"/>
          </a:xfrm>
        </p:spPr>
        <p:txBody>
          <a:bodyPr rtlCol="0"/>
          <a:lstStyle/>
          <a:p>
            <a:pPr rtl="0"/>
            <a:r>
              <a:rPr lang="ja-JP" altLang="en-US" dirty="0">
                <a:latin typeface="Meiryo UI" panose="020B0604030504040204" pitchFamily="50" charset="-128"/>
                <a:ea typeface="Meiryo UI" panose="020B0604030504040204" pitchFamily="50" charset="-128"/>
              </a:rPr>
              <a:t>一般的に応募可能な訓練カリキュラムであり</a:t>
            </a:r>
            <a:endParaRPr lang="en-US" altLang="ja-JP" dirty="0">
              <a:latin typeface="Meiryo UI" panose="020B0604030504040204" pitchFamily="50" charset="-128"/>
              <a:ea typeface="Meiryo UI" panose="020B0604030504040204" pitchFamily="50" charset="-128"/>
            </a:endParaRPr>
          </a:p>
          <a:p>
            <a:pPr marL="0" indent="0" rtl="0">
              <a:buNone/>
            </a:pPr>
            <a:r>
              <a:rPr lang="ja-JP" altLang="en-US" dirty="0"/>
              <a:t>　　受講料などが予め決まっている</a:t>
            </a:r>
            <a:endParaRPr lang="en-US" altLang="ja-JP" dirty="0"/>
          </a:p>
          <a:p>
            <a:pPr rtl="0"/>
            <a:r>
              <a:rPr lang="ja-JP" altLang="en-US" dirty="0"/>
              <a:t>事業外訓練であれば　</a:t>
            </a:r>
            <a:endParaRPr lang="en-US" altLang="ja-JP" dirty="0"/>
          </a:p>
          <a:p>
            <a:pPr marL="0" indent="0" rtl="0">
              <a:buNone/>
            </a:pPr>
            <a:r>
              <a:rPr lang="ja-JP" altLang="en-US" dirty="0"/>
              <a:t>　　</a:t>
            </a:r>
            <a:r>
              <a:rPr lang="en-US" altLang="ja-JP" dirty="0"/>
              <a:t>e-</a:t>
            </a:r>
            <a:r>
              <a:rPr lang="ja-JP" altLang="en-US" dirty="0"/>
              <a:t>ラーニング・通信制訓練も含まれる</a:t>
            </a:r>
            <a:endParaRPr lang="en-US" altLang="ja-JP" dirty="0"/>
          </a:p>
          <a:p>
            <a:pPr marL="0" indent="0" rtl="0">
              <a:buNone/>
            </a:pPr>
            <a:r>
              <a:rPr lang="ja-JP" altLang="en-US" dirty="0">
                <a:latin typeface="Meiryo UI" panose="020B0604030504040204" pitchFamily="50" charset="-128"/>
                <a:ea typeface="Meiryo UI" panose="020B0604030504040204" pitchFamily="50" charset="-128"/>
              </a:rPr>
              <a:t>　</a:t>
            </a:r>
            <a:r>
              <a:rPr lang="en-US" altLang="ja-JP" dirty="0">
                <a:latin typeface="Meiryo UI" panose="020B0604030504040204" pitchFamily="50" charset="-128"/>
                <a:ea typeface="Meiryo UI" panose="020B0604030504040204" pitchFamily="50" charset="-128"/>
              </a:rPr>
              <a:t>※</a:t>
            </a:r>
            <a:r>
              <a:rPr lang="ja-JP" altLang="en-US" dirty="0">
                <a:latin typeface="Meiryo UI" panose="020B0604030504040204" pitchFamily="50" charset="-128"/>
                <a:ea typeface="Meiryo UI" panose="020B0604030504040204" pitchFamily="50" charset="-128"/>
              </a:rPr>
              <a:t>経費助成〇　賃金助成✖　</a:t>
            </a:r>
          </a:p>
          <a:p>
            <a:pPr rtl="0"/>
            <a:endParaRPr lang="ja-JP" altLang="en-US" dirty="0">
              <a:latin typeface="Meiryo UI" panose="020B0604030504040204" pitchFamily="50" charset="-128"/>
              <a:ea typeface="Meiryo UI" panose="020B0604030504040204" pitchFamily="50" charset="-128"/>
            </a:endParaRPr>
          </a:p>
        </p:txBody>
      </p:sp>
      <p:sp>
        <p:nvSpPr>
          <p:cNvPr id="3" name="矢印: 下 2">
            <a:extLst>
              <a:ext uri="{FF2B5EF4-FFF2-40B4-BE49-F238E27FC236}">
                <a16:creationId xmlns:a16="http://schemas.microsoft.com/office/drawing/2014/main" id="{FC1A7B87-93F6-A000-166A-B978539B80D8}"/>
              </a:ext>
            </a:extLst>
          </p:cNvPr>
          <p:cNvSpPr/>
          <p:nvPr/>
        </p:nvSpPr>
        <p:spPr>
          <a:xfrm rot="1981522">
            <a:off x="4085392" y="1249008"/>
            <a:ext cx="341746" cy="504275"/>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四角形: 角を丸くする 5">
            <a:extLst>
              <a:ext uri="{FF2B5EF4-FFF2-40B4-BE49-F238E27FC236}">
                <a16:creationId xmlns:a16="http://schemas.microsoft.com/office/drawing/2014/main" id="{8A2E0B16-3D28-9B08-4AB4-47D035EF79F8}"/>
              </a:ext>
            </a:extLst>
          </p:cNvPr>
          <p:cNvSpPr/>
          <p:nvPr/>
        </p:nvSpPr>
        <p:spPr>
          <a:xfrm>
            <a:off x="141440" y="6458302"/>
            <a:ext cx="2357920" cy="282028"/>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プレースホルダー 7">
            <a:extLst>
              <a:ext uri="{FF2B5EF4-FFF2-40B4-BE49-F238E27FC236}">
                <a16:creationId xmlns:a16="http://schemas.microsoft.com/office/drawing/2014/main" id="{96982E48-3FB5-4F2E-AE87-E5E083865796}"/>
              </a:ext>
            </a:extLst>
          </p:cNvPr>
          <p:cNvSpPr>
            <a:spLocks noGrp="1"/>
          </p:cNvSpPr>
          <p:nvPr>
            <p:ph type="body" sz="quarter" idx="13"/>
          </p:nvPr>
        </p:nvSpPr>
        <p:spPr>
          <a:xfrm>
            <a:off x="485415" y="3922712"/>
            <a:ext cx="5067300" cy="2935288"/>
          </a:xfrm>
        </p:spPr>
        <p:txBody>
          <a:bodyPr rtlCol="0"/>
          <a:lstStyle/>
          <a:p>
            <a:pPr rtl="0"/>
            <a:r>
              <a:rPr lang="ja-JP" altLang="en-US" dirty="0">
                <a:latin typeface="Meiryo UI" panose="020B0604030504040204" pitchFamily="50" charset="-128"/>
                <a:ea typeface="Meiryo UI" panose="020B0604030504040204" pitchFamily="50" charset="-128"/>
              </a:rPr>
              <a:t>講師の要件</a:t>
            </a:r>
            <a:endParaRPr lang="en-US" altLang="ja-JP" dirty="0">
              <a:latin typeface="Meiryo UI" panose="020B0604030504040204" pitchFamily="50" charset="-128"/>
              <a:ea typeface="Meiryo UI" panose="020B0604030504040204" pitchFamily="50" charset="-128"/>
            </a:endParaRPr>
          </a:p>
          <a:p>
            <a:pPr marL="0" indent="0" rtl="0">
              <a:buNone/>
            </a:pPr>
            <a:r>
              <a:rPr lang="ja-JP" altLang="en-US" dirty="0"/>
              <a:t>　　１級技能士・実務経験が１０年以上</a:t>
            </a:r>
            <a:endParaRPr lang="en-US" altLang="ja-JP" dirty="0"/>
          </a:p>
          <a:p>
            <a:pPr marL="0" indent="0" rtl="0">
              <a:buNone/>
            </a:pPr>
            <a:r>
              <a:rPr lang="ja-JP" altLang="en-US" dirty="0">
                <a:latin typeface="Meiryo UI" panose="020B0604030504040204" pitchFamily="50" charset="-128"/>
                <a:ea typeface="Meiryo UI" panose="020B0604030504040204" pitchFamily="50" charset="-128"/>
              </a:rPr>
              <a:t>　　指導員講師経験が３年以上</a:t>
            </a:r>
            <a:endParaRPr lang="en-US" altLang="ja-JP" dirty="0">
              <a:latin typeface="Meiryo UI" panose="020B0604030504040204" pitchFamily="50" charset="-128"/>
              <a:ea typeface="Meiryo UI" panose="020B0604030504040204" pitchFamily="50" charset="-128"/>
            </a:endParaRPr>
          </a:p>
          <a:p>
            <a:pPr marL="0" indent="0" rtl="0">
              <a:buNone/>
            </a:pPr>
            <a:r>
              <a:rPr lang="ja-JP" altLang="en-US" dirty="0">
                <a:latin typeface="Meiryo UI" panose="020B0604030504040204" pitchFamily="50" charset="-128"/>
                <a:ea typeface="Meiryo UI" panose="020B0604030504040204" pitchFamily="50" charset="-128"/>
              </a:rPr>
              <a:t>　　職業訓練指導員免許を有する</a:t>
            </a:r>
          </a:p>
          <a:p>
            <a:pPr rtl="0"/>
            <a:r>
              <a:rPr lang="ja-JP" altLang="en-US" dirty="0">
                <a:latin typeface="Meiryo UI" panose="020B0604030504040204" pitchFamily="50" charset="-128"/>
                <a:ea typeface="Meiryo UI" panose="020B0604030504040204" pitchFamily="50" charset="-128"/>
              </a:rPr>
              <a:t>自社内施設での</a:t>
            </a:r>
            <a:r>
              <a:rPr lang="en-US" altLang="ja-JP" dirty="0">
                <a:latin typeface="Meiryo UI" panose="020B0604030504040204" pitchFamily="50" charset="-128"/>
                <a:ea typeface="Meiryo UI" panose="020B0604030504040204" pitchFamily="50" charset="-128"/>
              </a:rPr>
              <a:t>OFF-JT</a:t>
            </a:r>
            <a:r>
              <a:rPr lang="ja-JP" altLang="en-US" dirty="0">
                <a:latin typeface="Meiryo UI" panose="020B0604030504040204" pitchFamily="50" charset="-128"/>
                <a:ea typeface="Meiryo UI" panose="020B0604030504040204" pitchFamily="50" charset="-128"/>
              </a:rPr>
              <a:t>の場合は、</a:t>
            </a:r>
            <a:endParaRPr lang="en-US" altLang="ja-JP" dirty="0">
              <a:latin typeface="Meiryo UI" panose="020B0604030504040204" pitchFamily="50" charset="-128"/>
              <a:ea typeface="Meiryo UI" panose="020B0604030504040204" pitchFamily="50" charset="-128"/>
            </a:endParaRPr>
          </a:p>
          <a:p>
            <a:pPr marL="0" indent="0" rtl="0">
              <a:buNone/>
            </a:pPr>
            <a:r>
              <a:rPr lang="ja-JP" altLang="en-US" dirty="0">
                <a:latin typeface="Meiryo UI" panose="020B0604030504040204" pitchFamily="50" charset="-128"/>
                <a:ea typeface="Meiryo UI" panose="020B0604030504040204" pitchFamily="50" charset="-128"/>
              </a:rPr>
              <a:t>　　通常の事業活動と区別しているか確認あり</a:t>
            </a:r>
          </a:p>
        </p:txBody>
      </p:sp>
      <p:sp>
        <p:nvSpPr>
          <p:cNvPr id="5" name="角丸四角形 4"/>
          <p:cNvSpPr/>
          <p:nvPr/>
        </p:nvSpPr>
        <p:spPr>
          <a:xfrm>
            <a:off x="668042" y="1454045"/>
            <a:ext cx="2419971" cy="450181"/>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latin typeface="Meiryo UI" panose="020B0604030504040204" pitchFamily="50" charset="-128"/>
                <a:ea typeface="Meiryo UI" panose="020B0604030504040204" pitchFamily="50" charset="-128"/>
              </a:rPr>
              <a:t>事業内訓練</a:t>
            </a:r>
          </a:p>
        </p:txBody>
      </p:sp>
      <p:sp>
        <p:nvSpPr>
          <p:cNvPr id="12" name="角丸四角形 11"/>
          <p:cNvSpPr/>
          <p:nvPr/>
        </p:nvSpPr>
        <p:spPr>
          <a:xfrm>
            <a:off x="6870677" y="1454044"/>
            <a:ext cx="2419971" cy="450181"/>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latin typeface="Meiryo UI" panose="020B0604030504040204" pitchFamily="50" charset="-128"/>
                <a:ea typeface="Meiryo UI" panose="020B0604030504040204" pitchFamily="50" charset="-128"/>
              </a:rPr>
              <a:t>事業外訓練</a:t>
            </a:r>
          </a:p>
        </p:txBody>
      </p:sp>
      <p:sp>
        <p:nvSpPr>
          <p:cNvPr id="14" name="矢印: 下 2">
            <a:extLst>
              <a:ext uri="{FF2B5EF4-FFF2-40B4-BE49-F238E27FC236}">
                <a16:creationId xmlns:a16="http://schemas.microsoft.com/office/drawing/2014/main" id="{FC1A7B87-93F6-A000-166A-B978539B80D8}"/>
              </a:ext>
            </a:extLst>
          </p:cNvPr>
          <p:cNvSpPr/>
          <p:nvPr/>
        </p:nvSpPr>
        <p:spPr>
          <a:xfrm rot="19618478" flipH="1">
            <a:off x="6357711" y="1249007"/>
            <a:ext cx="341746" cy="504275"/>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C595BDFE-A94E-A377-7636-788B9FE98F4D}"/>
              </a:ext>
            </a:extLst>
          </p:cNvPr>
          <p:cNvSpPr txBox="1"/>
          <p:nvPr/>
        </p:nvSpPr>
        <p:spPr>
          <a:xfrm>
            <a:off x="8294692" y="6128715"/>
            <a:ext cx="2260555" cy="369332"/>
          </a:xfrm>
          <a:prstGeom prst="rect">
            <a:avLst/>
          </a:prstGeom>
          <a:noFill/>
        </p:spPr>
        <p:txBody>
          <a:bodyPr wrap="none" rtlCol="0">
            <a:spAutoFit/>
          </a:bodyPr>
          <a:lstStyle/>
          <a:p>
            <a:r>
              <a:rPr lang="ja-JP" altLang="en-US" dirty="0">
                <a:solidFill>
                  <a:schemeClr val="bg2">
                    <a:lumMod val="50000"/>
                  </a:schemeClr>
                </a:solidFill>
                <a:latin typeface="Meiryo UI" panose="020B0604030504040204" pitchFamily="50" charset="-128"/>
                <a:ea typeface="Meiryo UI" panose="020B0604030504040204" pitchFamily="50" charset="-128"/>
              </a:rPr>
              <a:t>詳細はパンフレット</a:t>
            </a:r>
            <a:r>
              <a:rPr lang="en-US" altLang="ja-JP" dirty="0">
                <a:solidFill>
                  <a:schemeClr val="bg2">
                    <a:lumMod val="50000"/>
                  </a:schemeClr>
                </a:solidFill>
                <a:latin typeface="Meiryo UI" panose="020B0604030504040204" pitchFamily="50" charset="-128"/>
                <a:ea typeface="Meiryo UI" panose="020B0604030504040204" pitchFamily="50" charset="-128"/>
              </a:rPr>
              <a:t>P22</a:t>
            </a:r>
            <a:endParaRPr lang="ja-JP" altLang="en-US" dirty="0">
              <a:solidFill>
                <a:schemeClr val="bg2">
                  <a:lumMod val="50000"/>
                </a:schemeClr>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0073785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D33302-A73B-B22F-48AC-0D36F8451798}"/>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A050A503-B36A-5A64-37A5-E62C0F740CE0}"/>
              </a:ext>
            </a:extLst>
          </p:cNvPr>
          <p:cNvSpPr>
            <a:spLocks noGrp="1"/>
          </p:cNvSpPr>
          <p:nvPr>
            <p:ph type="title"/>
          </p:nvPr>
        </p:nvSpPr>
        <p:spPr/>
        <p:txBody>
          <a:bodyPr rtlCol="0"/>
          <a:lstStyle/>
          <a:p>
            <a:pPr rtl="0"/>
            <a:r>
              <a:rPr lang="ja-JP" altLang="en-US" dirty="0">
                <a:latin typeface="Meiryo UI" panose="020B0604030504040204" pitchFamily="50" charset="-128"/>
                <a:ea typeface="Meiryo UI" panose="020B0604030504040204" pitchFamily="50" charset="-128"/>
              </a:rPr>
              <a:t>注意！対象とならない</a:t>
            </a:r>
            <a:r>
              <a:rPr lang="en-US" altLang="ja-JP" dirty="0">
                <a:latin typeface="Meiryo UI" panose="020B0604030504040204" pitchFamily="50" charset="-128"/>
                <a:ea typeface="Meiryo UI" panose="020B0604030504040204" pitchFamily="50" charset="-128"/>
              </a:rPr>
              <a:t>OFF-JT</a:t>
            </a:r>
            <a:r>
              <a:rPr lang="ja-JP" altLang="en-US" dirty="0">
                <a:latin typeface="Meiryo UI" panose="020B0604030504040204" pitchFamily="50" charset="-128"/>
                <a:ea typeface="Meiryo UI" panose="020B0604030504040204" pitchFamily="50" charset="-128"/>
              </a:rPr>
              <a:t>訓練とは</a:t>
            </a:r>
            <a:br>
              <a:rPr lang="ja-JP" altLang="en-US" dirty="0">
                <a:latin typeface="Meiryo UI" panose="020B0604030504040204" pitchFamily="50" charset="-128"/>
                <a:ea typeface="Meiryo UI" panose="020B0604030504040204" pitchFamily="50" charset="-128"/>
              </a:rPr>
            </a:br>
            <a:endParaRPr lang="ja-JP" altLang="en-US" dirty="0">
              <a:latin typeface="Meiryo UI" panose="020B0604030504040204" pitchFamily="50" charset="-128"/>
              <a:ea typeface="Meiryo UI" panose="020B0604030504040204" pitchFamily="50" charset="-128"/>
            </a:endParaRPr>
          </a:p>
        </p:txBody>
      </p:sp>
      <p:sp>
        <p:nvSpPr>
          <p:cNvPr id="18" name="六角形 17">
            <a:extLst>
              <a:ext uri="{FF2B5EF4-FFF2-40B4-BE49-F238E27FC236}">
                <a16:creationId xmlns:a16="http://schemas.microsoft.com/office/drawing/2014/main" id="{43D029A9-F599-0213-85B7-75459E2DC79F}"/>
              </a:ext>
              <a:ext uri="{C183D7F6-B498-43B3-948B-1728B52AA6E4}">
                <adec:decorative xmlns:adec="http://schemas.microsoft.com/office/drawing/2017/decorative" val="1"/>
              </a:ext>
            </a:extLst>
          </p:cNvPr>
          <p:cNvSpPr/>
          <p:nvPr/>
        </p:nvSpPr>
        <p:spPr>
          <a:xfrm>
            <a:off x="609018" y="2105016"/>
            <a:ext cx="914400" cy="764219"/>
          </a:xfrm>
          <a:prstGeom prst="hexagon">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a:latin typeface="Meiryo UI" panose="020B0604030504040204" pitchFamily="50" charset="-128"/>
              <a:ea typeface="Meiryo UI" panose="020B0604030504040204" pitchFamily="50" charset="-128"/>
            </a:endParaRPr>
          </a:p>
        </p:txBody>
      </p:sp>
      <p:pic>
        <p:nvPicPr>
          <p:cNvPr id="16" name="グラフィック 15" descr="対象ユーザー">
            <a:extLst>
              <a:ext uri="{FF2B5EF4-FFF2-40B4-BE49-F238E27FC236}">
                <a16:creationId xmlns:a16="http://schemas.microsoft.com/office/drawing/2014/main" id="{D240A940-ED10-3395-55C7-DC265976ED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3513" y="2204476"/>
            <a:ext cx="548640" cy="548640"/>
          </a:xfrm>
          <a:prstGeom prst="rect">
            <a:avLst/>
          </a:prstGeom>
        </p:spPr>
      </p:pic>
      <p:sp>
        <p:nvSpPr>
          <p:cNvPr id="11" name="テキスト ボックス 10">
            <a:extLst>
              <a:ext uri="{FF2B5EF4-FFF2-40B4-BE49-F238E27FC236}">
                <a16:creationId xmlns:a16="http://schemas.microsoft.com/office/drawing/2014/main" id="{46CF75BD-3A26-89A1-05F8-C87239FF1F05}"/>
              </a:ext>
            </a:extLst>
          </p:cNvPr>
          <p:cNvSpPr txBox="1"/>
          <p:nvPr/>
        </p:nvSpPr>
        <p:spPr>
          <a:xfrm>
            <a:off x="1783480" y="2105016"/>
            <a:ext cx="3657600" cy="2440668"/>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b="1" i="0" u="none" strike="noStrike" kern="1200" cap="none" spc="0" normalizeH="0" dirty="0">
                <a:ln>
                  <a:noFill/>
                </a:ln>
                <a:solidFill>
                  <a:schemeClr val="accent4"/>
                </a:solidFill>
                <a:effectLst/>
                <a:uLnTx/>
                <a:uFillTx/>
                <a:latin typeface="Meiryo UI" panose="020B0604030504040204" pitchFamily="50" charset="-128"/>
                <a:ea typeface="Meiryo UI" panose="020B0604030504040204" pitchFamily="50" charset="-128"/>
                <a:cs typeface="Biome Light" panose="020B0303030204020804" pitchFamily="34" charset="0"/>
              </a:rPr>
              <a:t>キャリア形成が目的になっていない</a:t>
            </a:r>
            <a:endParaRPr lang="en-US" altLang="ja-JP" b="1" i="0" u="none" strike="noStrike" kern="1200" cap="none" spc="0" normalizeH="0" dirty="0">
              <a:ln>
                <a:noFill/>
              </a:ln>
              <a:solidFill>
                <a:schemeClr val="accent4"/>
              </a:solidFill>
              <a:effectLst/>
              <a:uLnTx/>
              <a:uFillTx/>
              <a:latin typeface="Meiryo UI" panose="020B0604030504040204" pitchFamily="50" charset="-128"/>
              <a:ea typeface="Meiryo UI" panose="020B0604030504040204" pitchFamily="50" charset="-128"/>
              <a:cs typeface="Biome Light" panose="020B03030302040208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1600" dirty="0">
                <a:latin typeface="Meiryo UI" panose="020B0604030504040204" pitchFamily="50" charset="-128"/>
                <a:ea typeface="Meiryo UI" panose="020B0604030504040204" pitchFamily="50" charset="-128"/>
                <a:cs typeface="Biome Light" panose="020B0303030204020804" pitchFamily="34" charset="0"/>
              </a:rPr>
              <a:t>✖社会人として共通して必要な訓練　</a:t>
            </a:r>
            <a:r>
              <a:rPr lang="en-US" altLang="ja-JP" sz="1600" b="1" dirty="0">
                <a:solidFill>
                  <a:srgbClr val="FF0000"/>
                </a:solidFill>
                <a:latin typeface="Meiryo UI" panose="020B0604030504040204" pitchFamily="50" charset="-128"/>
                <a:ea typeface="Meiryo UI" panose="020B0604030504040204" pitchFamily="50" charset="-128"/>
                <a:cs typeface="Biome Light" panose="020B0303030204020804" pitchFamily="34" charset="0"/>
              </a:rPr>
              <a: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1600" dirty="0">
                <a:latin typeface="Meiryo UI" panose="020B0604030504040204" pitchFamily="50" charset="-128"/>
                <a:ea typeface="Meiryo UI" panose="020B0604030504040204" pitchFamily="50" charset="-128"/>
                <a:cs typeface="Biome Light" panose="020B0303030204020804" pitchFamily="34" charset="0"/>
              </a:rPr>
              <a:t>✖法令で実施義務がある訓練</a:t>
            </a:r>
            <a:endParaRPr lang="en-US" altLang="ja-JP" sz="1600" dirty="0">
              <a:latin typeface="Meiryo UI" panose="020B0604030504040204" pitchFamily="50" charset="-128"/>
              <a:ea typeface="Meiryo UI" panose="020B0604030504040204" pitchFamily="50" charset="-128"/>
              <a:cs typeface="Biome Light" panose="020B03030302040208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1600" b="0" i="0" u="none" strike="noStrike" kern="1200" cap="none" spc="0" normalizeH="0" dirty="0">
                <a:ln>
                  <a:noFill/>
                </a:ln>
                <a:effectLst/>
                <a:uLnTx/>
                <a:uFillTx/>
                <a:latin typeface="Meiryo UI" panose="020B0604030504040204" pitchFamily="50" charset="-128"/>
                <a:ea typeface="Meiryo UI" panose="020B0604030504040204" pitchFamily="50" charset="-128"/>
                <a:cs typeface="Biome Light" panose="020B0303030204020804" pitchFamily="34" charset="0"/>
              </a:rPr>
              <a:t>✖知識・技能の習得を目的としていない</a:t>
            </a:r>
            <a:endParaRPr lang="en-US" altLang="ja-JP" sz="1600" b="0" i="0" u="none" strike="noStrike" kern="1200" cap="none" spc="0" normalizeH="0" dirty="0">
              <a:ln>
                <a:noFill/>
              </a:ln>
              <a:effectLst/>
              <a:uLnTx/>
              <a:uFillTx/>
              <a:latin typeface="Meiryo UI" panose="020B0604030504040204" pitchFamily="50" charset="-128"/>
              <a:ea typeface="Meiryo UI" panose="020B0604030504040204" pitchFamily="50" charset="-128"/>
              <a:cs typeface="Biome Light" panose="020B03030302040208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1600" b="0" i="0" u="none" strike="noStrike" kern="1200" cap="none" spc="0" normalizeH="0" dirty="0">
                <a:ln>
                  <a:noFill/>
                </a:ln>
                <a:effectLst/>
                <a:uLnTx/>
                <a:uFillTx/>
                <a:latin typeface="Meiryo UI" panose="020B0604030504040204" pitchFamily="50" charset="-128"/>
                <a:ea typeface="Meiryo UI" panose="020B0604030504040204" pitchFamily="50" charset="-128"/>
                <a:cs typeface="Biome Light" panose="020B0303030204020804" pitchFamily="34" charset="0"/>
              </a:rPr>
              <a:t>✖通常の事業活動として遂行される</a:t>
            </a:r>
            <a:endParaRPr lang="en-US" altLang="ja-JP" sz="1600" b="0" i="0" u="none" strike="noStrike" kern="1200" cap="none" spc="0" normalizeH="0" dirty="0">
              <a:ln>
                <a:noFill/>
              </a:ln>
              <a:effectLst/>
              <a:uLnTx/>
              <a:uFillTx/>
              <a:latin typeface="Meiryo UI" panose="020B0604030504040204" pitchFamily="50" charset="-128"/>
              <a:ea typeface="Meiryo UI" panose="020B0604030504040204" pitchFamily="50" charset="-128"/>
              <a:cs typeface="Biome Light" panose="020B03030302040208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1600" dirty="0">
                <a:latin typeface="Meiryo UI" panose="020B0604030504040204" pitchFamily="50" charset="-128"/>
                <a:ea typeface="Meiryo UI" panose="020B0604030504040204" pitchFamily="50" charset="-128"/>
                <a:cs typeface="Biome Light" panose="020B0303030204020804" pitchFamily="34" charset="0"/>
              </a:rPr>
              <a:t>✖単独受験で合格できる資格試験</a:t>
            </a:r>
            <a:endParaRPr lang="en-US" altLang="ja-JP" sz="1600" dirty="0">
              <a:latin typeface="Meiryo UI" panose="020B0604030504040204" pitchFamily="50" charset="-128"/>
              <a:ea typeface="Meiryo UI" panose="020B0604030504040204" pitchFamily="50" charset="-128"/>
              <a:cs typeface="Biome Light" panose="020B03030302040208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1600" dirty="0">
                <a:latin typeface="Meiryo UI" panose="020B0604030504040204" pitchFamily="50" charset="-128"/>
                <a:ea typeface="Meiryo UI" panose="020B0604030504040204" pitchFamily="50" charset="-128"/>
                <a:cs typeface="Biome Light" panose="020B0303030204020804" pitchFamily="34" charset="0"/>
              </a:rPr>
              <a:t>✖適正検査など</a:t>
            </a:r>
            <a:endParaRPr lang="ja-JP" altLang="en-US" sz="1600" b="0" i="0" u="none" strike="noStrike" kern="1200" cap="none" spc="0" normalizeH="0" dirty="0">
              <a:ln>
                <a:noFill/>
              </a:ln>
              <a:effectLst/>
              <a:uLnTx/>
              <a:uFillTx/>
              <a:latin typeface="Meiryo UI" panose="020B0604030504040204" pitchFamily="50" charset="-128"/>
              <a:ea typeface="Meiryo UI" panose="020B0604030504040204" pitchFamily="50" charset="-128"/>
              <a:cs typeface="Biome Light" panose="020B0303030204020804" pitchFamily="34" charset="0"/>
            </a:endParaRPr>
          </a:p>
        </p:txBody>
      </p:sp>
      <p:sp>
        <p:nvSpPr>
          <p:cNvPr id="24" name="六角形 23">
            <a:extLst>
              <a:ext uri="{FF2B5EF4-FFF2-40B4-BE49-F238E27FC236}">
                <a16:creationId xmlns:a16="http://schemas.microsoft.com/office/drawing/2014/main" id="{98BC6EDE-08D3-6042-C92E-591A93DFE34B}"/>
              </a:ext>
              <a:ext uri="{C183D7F6-B498-43B3-948B-1728B52AA6E4}">
                <adec:decorative xmlns:adec="http://schemas.microsoft.com/office/drawing/2017/decorative" val="1"/>
              </a:ext>
            </a:extLst>
          </p:cNvPr>
          <p:cNvSpPr/>
          <p:nvPr/>
        </p:nvSpPr>
        <p:spPr>
          <a:xfrm>
            <a:off x="6317214" y="2105016"/>
            <a:ext cx="914400" cy="764219"/>
          </a:xfrm>
          <a:prstGeom prst="hexagon">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a:latin typeface="Meiryo UI" panose="020B0604030504040204" pitchFamily="50" charset="-128"/>
              <a:ea typeface="Meiryo UI" panose="020B0604030504040204" pitchFamily="50" charset="-128"/>
            </a:endParaRPr>
          </a:p>
        </p:txBody>
      </p:sp>
      <p:pic>
        <p:nvPicPr>
          <p:cNvPr id="34" name="グラフィック 33" descr="上昇傾向">
            <a:extLst>
              <a:ext uri="{FF2B5EF4-FFF2-40B4-BE49-F238E27FC236}">
                <a16:creationId xmlns:a16="http://schemas.microsoft.com/office/drawing/2014/main" id="{1F4DA33D-B2DB-CA12-3352-FD6ED05B6B2F}"/>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6497149" y="2203745"/>
            <a:ext cx="548640" cy="548640"/>
          </a:xfrm>
          <a:prstGeom prst="rect">
            <a:avLst/>
          </a:prstGeom>
        </p:spPr>
      </p:pic>
      <p:sp>
        <p:nvSpPr>
          <p:cNvPr id="7" name="テキスト ボックス 6">
            <a:extLst>
              <a:ext uri="{FF2B5EF4-FFF2-40B4-BE49-F238E27FC236}">
                <a16:creationId xmlns:a16="http://schemas.microsoft.com/office/drawing/2014/main" id="{C545B7C3-354A-9C4C-9896-A690BDDD00D7}"/>
              </a:ext>
            </a:extLst>
          </p:cNvPr>
          <p:cNvSpPr txBox="1"/>
          <p:nvPr/>
        </p:nvSpPr>
        <p:spPr>
          <a:xfrm>
            <a:off x="7337843" y="4262445"/>
            <a:ext cx="3657600" cy="913070"/>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b="1" i="0" u="none" strike="noStrike" kern="1200" cap="none" spc="0" normalizeH="0" dirty="0">
                <a:ln>
                  <a:noFill/>
                </a:ln>
                <a:solidFill>
                  <a:schemeClr val="accent4"/>
                </a:solidFill>
                <a:effectLst/>
                <a:uLnTx/>
                <a:uFillTx/>
                <a:latin typeface="Meiryo UI" panose="020B0604030504040204" pitchFamily="50" charset="-128"/>
                <a:ea typeface="Meiryo UI" panose="020B0604030504040204" pitchFamily="50" charset="-128"/>
                <a:cs typeface="Biome Light" panose="020B0303030204020804" pitchFamily="34" charset="0"/>
              </a:rPr>
              <a:t>✖業務時間外に行われている</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1600" b="0" i="0" u="none" strike="noStrike" kern="1200" cap="none" spc="0" normalizeH="0" dirty="0">
                <a:ln>
                  <a:noFill/>
                </a:ln>
                <a:effectLst/>
                <a:uLnTx/>
                <a:uFillTx/>
                <a:latin typeface="Meiryo UI" panose="020B0604030504040204" pitchFamily="50" charset="-128"/>
                <a:ea typeface="Meiryo UI" panose="020B0604030504040204" pitchFamily="50" charset="-128"/>
                <a:cs typeface="Biome Light" panose="020B0303030204020804" pitchFamily="34" charset="0"/>
              </a:rPr>
              <a:t>あくまでも業務時間内にキャリア形成を目的とした訓練を行う事業主に向けての助成</a:t>
            </a:r>
          </a:p>
        </p:txBody>
      </p:sp>
      <p:sp>
        <p:nvSpPr>
          <p:cNvPr id="26" name="六角形 25">
            <a:extLst>
              <a:ext uri="{FF2B5EF4-FFF2-40B4-BE49-F238E27FC236}">
                <a16:creationId xmlns:a16="http://schemas.microsoft.com/office/drawing/2014/main" id="{45DADF6B-8291-D7EB-DFEF-3F18464C8DB4}"/>
              </a:ext>
              <a:ext uri="{C183D7F6-B498-43B3-948B-1728B52AA6E4}">
                <adec:decorative xmlns:adec="http://schemas.microsoft.com/office/drawing/2017/decorative" val="1"/>
              </a:ext>
            </a:extLst>
          </p:cNvPr>
          <p:cNvSpPr/>
          <p:nvPr/>
        </p:nvSpPr>
        <p:spPr>
          <a:xfrm>
            <a:off x="609018" y="4770670"/>
            <a:ext cx="914400" cy="764219"/>
          </a:xfrm>
          <a:prstGeom prst="hexagon">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a:latin typeface="Meiryo UI" panose="020B0604030504040204" pitchFamily="50" charset="-128"/>
              <a:ea typeface="Meiryo UI" panose="020B0604030504040204" pitchFamily="50" charset="-128"/>
            </a:endParaRPr>
          </a:p>
        </p:txBody>
      </p:sp>
      <p:pic>
        <p:nvPicPr>
          <p:cNvPr id="36" name="グラフィック 35" descr="クリップボード">
            <a:extLst>
              <a:ext uri="{FF2B5EF4-FFF2-40B4-BE49-F238E27FC236}">
                <a16:creationId xmlns:a16="http://schemas.microsoft.com/office/drawing/2014/main" id="{1831761B-3AE8-C61C-99BF-C226DF5F945F}"/>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799839" y="4866984"/>
            <a:ext cx="548640" cy="548640"/>
          </a:xfrm>
          <a:prstGeom prst="rect">
            <a:avLst/>
          </a:prstGeom>
        </p:spPr>
      </p:pic>
      <p:sp>
        <p:nvSpPr>
          <p:cNvPr id="9" name="テキスト ボックス 8">
            <a:extLst>
              <a:ext uri="{FF2B5EF4-FFF2-40B4-BE49-F238E27FC236}">
                <a16:creationId xmlns:a16="http://schemas.microsoft.com/office/drawing/2014/main" id="{B0B09F15-5ACA-845A-DF39-6C6EBDB13A8E}"/>
              </a:ext>
            </a:extLst>
          </p:cNvPr>
          <p:cNvSpPr txBox="1"/>
          <p:nvPr/>
        </p:nvSpPr>
        <p:spPr>
          <a:xfrm>
            <a:off x="7337843" y="5414668"/>
            <a:ext cx="3657600" cy="1041311"/>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b="1" i="0" u="none" strike="noStrike" kern="1200" cap="none" spc="0" normalizeH="0" dirty="0">
                <a:ln>
                  <a:noFill/>
                </a:ln>
                <a:solidFill>
                  <a:schemeClr val="accent4"/>
                </a:solidFill>
                <a:effectLst/>
                <a:uLnTx/>
                <a:uFillTx/>
                <a:latin typeface="Meiryo UI" panose="020B0604030504040204" pitchFamily="50" charset="-128"/>
                <a:ea typeface="Meiryo UI" panose="020B0604030504040204" pitchFamily="50" charset="-128"/>
                <a:cs typeface="Biome Light" panose="020B0303030204020804" pitchFamily="34" charset="0"/>
              </a:rPr>
              <a:t>目的が訓練に関連しない内容</a:t>
            </a:r>
            <a:endParaRPr lang="en-US" altLang="ja-JP" b="1" i="0" u="none" strike="noStrike" kern="1200" cap="none" spc="0" normalizeH="0" dirty="0">
              <a:ln>
                <a:noFill/>
              </a:ln>
              <a:solidFill>
                <a:schemeClr val="accent4"/>
              </a:solidFill>
              <a:effectLst/>
              <a:uLnTx/>
              <a:uFillTx/>
              <a:latin typeface="Meiryo UI" panose="020B0604030504040204" pitchFamily="50" charset="-128"/>
              <a:ea typeface="Meiryo UI" panose="020B0604030504040204" pitchFamily="50" charset="-128"/>
              <a:cs typeface="Biome Light" panose="020B03030302040208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1600" dirty="0">
                <a:latin typeface="Meiryo UI" panose="020B0604030504040204" pitchFamily="50" charset="-128"/>
                <a:ea typeface="Meiryo UI" panose="020B0604030504040204" pitchFamily="50" charset="-128"/>
                <a:cs typeface="Biome Light" panose="020B0303030204020804" pitchFamily="34" charset="0"/>
              </a:rPr>
              <a:t>✖</a:t>
            </a:r>
            <a:r>
              <a:rPr lang="ja-JP" altLang="en-US" sz="1600" b="0" i="0" u="none" strike="noStrike" kern="1200" cap="none" spc="0" normalizeH="0" dirty="0">
                <a:ln>
                  <a:noFill/>
                </a:ln>
                <a:effectLst/>
                <a:uLnTx/>
                <a:uFillTx/>
                <a:latin typeface="Meiryo UI" panose="020B0604030504040204" pitchFamily="50" charset="-128"/>
                <a:ea typeface="Meiryo UI" panose="020B0604030504040204" pitchFamily="50" charset="-128"/>
                <a:cs typeface="Biome Light" panose="020B0303030204020804" pitchFamily="34" charset="0"/>
              </a:rPr>
              <a:t>見学会・発表会・座談会・講演会　など</a:t>
            </a:r>
            <a:endParaRPr lang="en-US" altLang="ja-JP" sz="1600" b="0" i="0" u="none" strike="noStrike" kern="1200" cap="none" spc="0" normalizeH="0" dirty="0">
              <a:ln>
                <a:noFill/>
              </a:ln>
              <a:effectLst/>
              <a:uLnTx/>
              <a:uFillTx/>
              <a:latin typeface="Meiryo UI" panose="020B0604030504040204" pitchFamily="50" charset="-128"/>
              <a:ea typeface="Meiryo UI" panose="020B0604030504040204" pitchFamily="50" charset="-128"/>
              <a:cs typeface="Biome Light" panose="020B03030302040208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ja-JP" altLang="en-US" sz="1600" b="0" i="0" u="none" strike="noStrike" kern="1200" cap="none" spc="0" normalizeH="0" dirty="0">
              <a:ln>
                <a:noFill/>
              </a:ln>
              <a:effectLst/>
              <a:uLnTx/>
              <a:uFillTx/>
              <a:latin typeface="Meiryo UI" panose="020B0604030504040204" pitchFamily="50" charset="-128"/>
              <a:ea typeface="Meiryo UI" panose="020B0604030504040204" pitchFamily="50" charset="-128"/>
              <a:cs typeface="Biome Light" panose="020B0303030204020804" pitchFamily="34" charset="0"/>
            </a:endParaRPr>
          </a:p>
        </p:txBody>
      </p:sp>
      <p:sp>
        <p:nvSpPr>
          <p:cNvPr id="20" name="六角形 19">
            <a:extLst>
              <a:ext uri="{FF2B5EF4-FFF2-40B4-BE49-F238E27FC236}">
                <a16:creationId xmlns:a16="http://schemas.microsoft.com/office/drawing/2014/main" id="{68B2AF67-6806-ED8F-A704-797A4B23C38E}"/>
              </a:ext>
              <a:ext uri="{C183D7F6-B498-43B3-948B-1728B52AA6E4}">
                <adec:decorative xmlns:adec="http://schemas.microsoft.com/office/drawing/2017/decorative" val="1"/>
              </a:ext>
            </a:extLst>
          </p:cNvPr>
          <p:cNvSpPr/>
          <p:nvPr/>
        </p:nvSpPr>
        <p:spPr>
          <a:xfrm>
            <a:off x="6317214" y="4262445"/>
            <a:ext cx="914400" cy="764219"/>
          </a:xfrm>
          <a:prstGeom prst="hexagon">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a:latin typeface="Meiryo UI" panose="020B0604030504040204" pitchFamily="50" charset="-128"/>
              <a:ea typeface="Meiryo UI" panose="020B0604030504040204" pitchFamily="50" charset="-128"/>
            </a:endParaRPr>
          </a:p>
        </p:txBody>
      </p:sp>
      <p:pic>
        <p:nvPicPr>
          <p:cNvPr id="32" name="グラフィック 31" descr="ユーザー ネットワーク">
            <a:extLst>
              <a:ext uri="{FF2B5EF4-FFF2-40B4-BE49-F238E27FC236}">
                <a16:creationId xmlns:a16="http://schemas.microsoft.com/office/drawing/2014/main" id="{66CB1EC7-6044-9051-CB93-6028927BD14C}"/>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6501710" y="4356849"/>
            <a:ext cx="548640" cy="548640"/>
          </a:xfrm>
          <a:prstGeom prst="rect">
            <a:avLst/>
          </a:prstGeom>
        </p:spPr>
      </p:pic>
      <p:sp>
        <p:nvSpPr>
          <p:cNvPr id="28" name="六角形 27">
            <a:extLst>
              <a:ext uri="{FF2B5EF4-FFF2-40B4-BE49-F238E27FC236}">
                <a16:creationId xmlns:a16="http://schemas.microsoft.com/office/drawing/2014/main" id="{9B514A7F-A421-CAEC-E290-83EE7D95096C}"/>
              </a:ext>
              <a:ext uri="{C183D7F6-B498-43B3-948B-1728B52AA6E4}">
                <adec:decorative xmlns:adec="http://schemas.microsoft.com/office/drawing/2017/decorative" val="1"/>
              </a:ext>
            </a:extLst>
          </p:cNvPr>
          <p:cNvSpPr/>
          <p:nvPr/>
        </p:nvSpPr>
        <p:spPr>
          <a:xfrm>
            <a:off x="6317214" y="5443403"/>
            <a:ext cx="914400" cy="764219"/>
          </a:xfrm>
          <a:prstGeom prst="hexagon">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a:latin typeface="Meiryo UI" panose="020B0604030504040204" pitchFamily="50" charset="-128"/>
              <a:ea typeface="Meiryo UI" panose="020B0604030504040204" pitchFamily="50" charset="-128"/>
            </a:endParaRPr>
          </a:p>
        </p:txBody>
      </p:sp>
      <p:pic>
        <p:nvPicPr>
          <p:cNvPr id="38" name="グラフィック 37" descr="メガホン1">
            <a:extLst>
              <a:ext uri="{FF2B5EF4-FFF2-40B4-BE49-F238E27FC236}">
                <a16:creationId xmlns:a16="http://schemas.microsoft.com/office/drawing/2014/main" id="{BC0BA8E6-11FB-84DA-2965-B39AD8AE973C}"/>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6508036" y="5526190"/>
            <a:ext cx="548640" cy="548640"/>
          </a:xfrm>
          <a:prstGeom prst="rect">
            <a:avLst/>
          </a:prstGeom>
        </p:spPr>
      </p:pic>
      <p:sp>
        <p:nvSpPr>
          <p:cNvPr id="15" name="テキスト ボックス 14">
            <a:extLst>
              <a:ext uri="{FF2B5EF4-FFF2-40B4-BE49-F238E27FC236}">
                <a16:creationId xmlns:a16="http://schemas.microsoft.com/office/drawing/2014/main" id="{E70A4E82-5FBB-0A7C-EEBC-77BB327FE7EB}"/>
              </a:ext>
            </a:extLst>
          </p:cNvPr>
          <p:cNvSpPr txBox="1"/>
          <p:nvPr/>
        </p:nvSpPr>
        <p:spPr>
          <a:xfrm>
            <a:off x="1654615" y="4770670"/>
            <a:ext cx="3657600" cy="840230"/>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tLang="ja-JP" b="1" i="0" u="none" strike="noStrike" kern="1200" cap="none" spc="0" normalizeH="0" dirty="0">
                <a:ln>
                  <a:noFill/>
                </a:ln>
                <a:solidFill>
                  <a:srgbClr val="FF0000"/>
                </a:solidFill>
                <a:effectLst/>
                <a:uLnTx/>
                <a:uFillTx/>
                <a:latin typeface="Meiryo UI" panose="020B0604030504040204" pitchFamily="50" charset="-128"/>
                <a:ea typeface="Meiryo UI" panose="020B0604030504040204" pitchFamily="50" charset="-128"/>
                <a:cs typeface="Biome Light" panose="020B0303030204020804" pitchFamily="34" charset="0"/>
              </a:rPr>
              <a:t>※</a:t>
            </a:r>
            <a:r>
              <a:rPr lang="ja-JP" altLang="en-US" b="1" i="0" u="none" strike="noStrike" kern="1200" cap="none" spc="0" normalizeH="0" dirty="0">
                <a:ln>
                  <a:noFill/>
                </a:ln>
                <a:solidFill>
                  <a:srgbClr val="FF0000"/>
                </a:solidFill>
                <a:effectLst/>
                <a:uLnTx/>
                <a:uFillTx/>
                <a:latin typeface="Meiryo UI" panose="020B0604030504040204" pitchFamily="50" charset="-128"/>
                <a:ea typeface="Meiryo UI" panose="020B0604030504040204" pitchFamily="50" charset="-128"/>
                <a:cs typeface="Biome Light" panose="020B0303030204020804" pitchFamily="34" charset="0"/>
              </a:rPr>
              <a:t>ただし職業人として共通して必要となるもの（マナーなど）は、実訓練時間数が半分未満の場合は助成対象</a:t>
            </a:r>
            <a:endParaRPr lang="ja-JP" altLang="en-US" sz="1600" dirty="0">
              <a:solidFill>
                <a:srgbClr val="FF0000"/>
              </a:solidFill>
              <a:latin typeface="Meiryo UI" panose="020B0604030504040204" pitchFamily="50" charset="-128"/>
              <a:ea typeface="Meiryo UI" panose="020B0604030504040204" pitchFamily="50" charset="-128"/>
            </a:endParaRPr>
          </a:p>
        </p:txBody>
      </p:sp>
      <p:sp>
        <p:nvSpPr>
          <p:cNvPr id="3" name="四角形: 角を丸くする 2">
            <a:extLst>
              <a:ext uri="{FF2B5EF4-FFF2-40B4-BE49-F238E27FC236}">
                <a16:creationId xmlns:a16="http://schemas.microsoft.com/office/drawing/2014/main" id="{E77A20CD-08BB-0C21-8E2A-5AB1191F72D8}"/>
              </a:ext>
            </a:extLst>
          </p:cNvPr>
          <p:cNvSpPr/>
          <p:nvPr/>
        </p:nvSpPr>
        <p:spPr>
          <a:xfrm>
            <a:off x="141440" y="6458302"/>
            <a:ext cx="2357920" cy="282028"/>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D89EA014-8029-62CB-0CDC-536C0DE11BCB}"/>
              </a:ext>
            </a:extLst>
          </p:cNvPr>
          <p:cNvSpPr txBox="1"/>
          <p:nvPr/>
        </p:nvSpPr>
        <p:spPr>
          <a:xfrm>
            <a:off x="7337843" y="2105016"/>
            <a:ext cx="4060644" cy="1990288"/>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b="1" i="0" u="none" strike="noStrike" kern="1200" cap="none" spc="0" normalizeH="0" dirty="0">
                <a:ln>
                  <a:noFill/>
                </a:ln>
                <a:solidFill>
                  <a:schemeClr val="accent4"/>
                </a:solidFill>
                <a:effectLst/>
                <a:uLnTx/>
                <a:uFillTx/>
                <a:latin typeface="Meiryo UI" panose="020B0604030504040204" pitchFamily="50" charset="-128"/>
                <a:ea typeface="Meiryo UI" panose="020B0604030504040204" pitchFamily="50" charset="-128"/>
                <a:cs typeface="Biome Light" panose="020B0303030204020804" pitchFamily="34" charset="0"/>
              </a:rPr>
              <a:t>訓練方法が事業主で体系的に計画されていない</a:t>
            </a:r>
            <a:endParaRPr lang="en-US" altLang="ja-JP" b="1" i="0" u="none" strike="noStrike" kern="1200" cap="none" spc="0" normalizeH="0" dirty="0">
              <a:ln>
                <a:noFill/>
              </a:ln>
              <a:solidFill>
                <a:schemeClr val="accent4"/>
              </a:solidFill>
              <a:effectLst/>
              <a:uLnTx/>
              <a:uFillTx/>
              <a:latin typeface="Meiryo UI" panose="020B0604030504040204" pitchFamily="50" charset="-128"/>
              <a:ea typeface="Meiryo UI" panose="020B0604030504040204" pitchFamily="50" charset="-128"/>
              <a:cs typeface="Biome Light" panose="020B03030302040208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1600" dirty="0">
                <a:latin typeface="Meiryo UI" panose="020B0604030504040204" pitchFamily="50" charset="-128"/>
                <a:ea typeface="Meiryo UI" panose="020B0604030504040204" pitchFamily="50" charset="-128"/>
                <a:cs typeface="Biome Light" panose="020B0303030204020804" pitchFamily="34" charset="0"/>
              </a:rPr>
              <a:t>✖</a:t>
            </a:r>
            <a:r>
              <a:rPr lang="ja-JP" altLang="en-US" sz="1600" b="0" i="0" u="none" strike="noStrike" kern="1200" cap="none" spc="0" normalizeH="0" dirty="0">
                <a:ln>
                  <a:noFill/>
                </a:ln>
                <a:effectLst/>
                <a:uLnTx/>
                <a:uFillTx/>
                <a:latin typeface="Meiryo UI" panose="020B0604030504040204" pitchFamily="50" charset="-128"/>
                <a:ea typeface="Meiryo UI" panose="020B0604030504040204" pitchFamily="50" charset="-128"/>
                <a:cs typeface="Biome Light" panose="020B0303030204020804" pitchFamily="34" charset="0"/>
              </a:rPr>
              <a:t>労働者が自発的に行っている</a:t>
            </a:r>
            <a:endParaRPr lang="en-US" altLang="ja-JP" sz="1600" b="0" i="0" u="none" strike="noStrike" kern="1200" cap="none" spc="0" normalizeH="0" dirty="0">
              <a:ln>
                <a:noFill/>
              </a:ln>
              <a:effectLst/>
              <a:uLnTx/>
              <a:uFillTx/>
              <a:latin typeface="Meiryo UI" panose="020B0604030504040204" pitchFamily="50" charset="-128"/>
              <a:ea typeface="Meiryo UI" panose="020B0604030504040204" pitchFamily="50" charset="-128"/>
              <a:cs typeface="Biome Light" panose="020B03030302040208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1600" dirty="0">
                <a:latin typeface="Meiryo UI" panose="020B0604030504040204" pitchFamily="50" charset="-128"/>
                <a:ea typeface="Meiryo UI" panose="020B0604030504040204" pitchFamily="50" charset="-128"/>
                <a:cs typeface="Biome Light" panose="020B0303030204020804" pitchFamily="34" charset="0"/>
              </a:rPr>
              <a:t>✖生産ライン又は就労の場で行われている</a:t>
            </a:r>
            <a:endParaRPr lang="en-US" altLang="ja-JP" sz="1600" dirty="0">
              <a:latin typeface="Meiryo UI" panose="020B0604030504040204" pitchFamily="50" charset="-128"/>
              <a:ea typeface="Meiryo UI" panose="020B0604030504040204" pitchFamily="50" charset="-128"/>
              <a:cs typeface="Biome Light" panose="020B03030302040208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1600" dirty="0">
                <a:latin typeface="Meiryo UI" panose="020B0604030504040204" pitchFamily="50" charset="-128"/>
                <a:ea typeface="Meiryo UI" panose="020B0604030504040204" pitchFamily="50" charset="-128"/>
                <a:cs typeface="Biome Light" panose="020B0303030204020804" pitchFamily="34" charset="0"/>
              </a:rPr>
              <a:t>✖もっぱらビデオのみの視聴</a:t>
            </a:r>
            <a:endParaRPr lang="en-US" altLang="ja-JP" sz="1600" dirty="0">
              <a:latin typeface="Meiryo UI" panose="020B0604030504040204" pitchFamily="50" charset="-128"/>
              <a:ea typeface="Meiryo UI" panose="020B0604030504040204" pitchFamily="50" charset="-128"/>
              <a:cs typeface="Biome Light" panose="020B03030302040208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1600" dirty="0">
                <a:latin typeface="Meiryo UI" panose="020B0604030504040204" pitchFamily="50" charset="-128"/>
                <a:ea typeface="Meiryo UI" panose="020B0604030504040204" pitchFamily="50" charset="-128"/>
                <a:cs typeface="Biome Light" panose="020B0303030204020804" pitchFamily="34" charset="0"/>
              </a:rPr>
              <a:t>✖テキストがない（訓練終了後復習できるか）</a:t>
            </a:r>
            <a:endParaRPr lang="en-US" altLang="ja-JP" sz="1600" dirty="0">
              <a:latin typeface="Meiryo UI" panose="020B0604030504040204" pitchFamily="50" charset="-128"/>
              <a:ea typeface="Meiryo UI" panose="020B0604030504040204" pitchFamily="50" charset="-128"/>
              <a:cs typeface="Biome Light" panose="020B0303030204020804" pitchFamily="34" charset="0"/>
            </a:endParaRPr>
          </a:p>
        </p:txBody>
      </p:sp>
      <p:sp>
        <p:nvSpPr>
          <p:cNvPr id="4" name="テキスト ボックス 3">
            <a:extLst>
              <a:ext uri="{FF2B5EF4-FFF2-40B4-BE49-F238E27FC236}">
                <a16:creationId xmlns:a16="http://schemas.microsoft.com/office/drawing/2014/main" id="{0B3ABA9E-61EF-2969-8B21-94C6974E1809}"/>
              </a:ext>
            </a:extLst>
          </p:cNvPr>
          <p:cNvSpPr txBox="1"/>
          <p:nvPr/>
        </p:nvSpPr>
        <p:spPr>
          <a:xfrm>
            <a:off x="2873267" y="6022956"/>
            <a:ext cx="2491388" cy="369332"/>
          </a:xfrm>
          <a:prstGeom prst="rect">
            <a:avLst/>
          </a:prstGeom>
          <a:noFill/>
        </p:spPr>
        <p:txBody>
          <a:bodyPr wrap="none" rtlCol="0">
            <a:spAutoFit/>
          </a:bodyPr>
          <a:lstStyle/>
          <a:p>
            <a:r>
              <a:rPr lang="ja-JP" altLang="en-US" dirty="0">
                <a:solidFill>
                  <a:schemeClr val="bg2">
                    <a:lumMod val="50000"/>
                  </a:schemeClr>
                </a:solidFill>
                <a:latin typeface="Meiryo UI" panose="020B0604030504040204" pitchFamily="50" charset="-128"/>
                <a:ea typeface="Meiryo UI" panose="020B0604030504040204" pitchFamily="50" charset="-128"/>
              </a:rPr>
              <a:t>詳細はパンフレット</a:t>
            </a:r>
            <a:r>
              <a:rPr lang="en-US" altLang="ja-JP" dirty="0">
                <a:solidFill>
                  <a:schemeClr val="bg2">
                    <a:lumMod val="50000"/>
                  </a:schemeClr>
                </a:solidFill>
                <a:latin typeface="Meiryo UI" panose="020B0604030504040204" pitchFamily="50" charset="-128"/>
                <a:ea typeface="Meiryo UI" panose="020B0604030504040204" pitchFamily="50" charset="-128"/>
              </a:rPr>
              <a:t>P25</a:t>
            </a:r>
            <a:r>
              <a:rPr lang="ja-JP" altLang="en-US" dirty="0">
                <a:solidFill>
                  <a:schemeClr val="bg2">
                    <a:lumMod val="50000"/>
                  </a:schemeClr>
                </a:solidFill>
                <a:latin typeface="Meiryo UI" panose="020B0604030504040204" pitchFamily="50" charset="-128"/>
                <a:ea typeface="Meiryo UI" panose="020B0604030504040204" pitchFamily="50" charset="-128"/>
              </a:rPr>
              <a:t>～</a:t>
            </a:r>
          </a:p>
        </p:txBody>
      </p:sp>
    </p:spTree>
    <p:extLst>
      <p:ext uri="{BB962C8B-B14F-4D97-AF65-F5344CB8AC3E}">
        <p14:creationId xmlns:p14="http://schemas.microsoft.com/office/powerpoint/2010/main" val="6504120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939372-D2F2-6361-3A28-A3BF326217F9}"/>
            </a:ext>
          </a:extLst>
        </p:cNvPr>
        <p:cNvGrpSpPr/>
        <p:nvPr/>
      </p:nvGrpSpPr>
      <p:grpSpPr>
        <a:xfrm>
          <a:off x="0" y="0"/>
          <a:ext cx="0" cy="0"/>
          <a:chOff x="0" y="0"/>
          <a:chExt cx="0" cy="0"/>
        </a:xfrm>
      </p:grpSpPr>
      <p:pic>
        <p:nvPicPr>
          <p:cNvPr id="10" name="図プレースホルダー 9" descr="エスカレーター">
            <a:extLst>
              <a:ext uri="{FF2B5EF4-FFF2-40B4-BE49-F238E27FC236}">
                <a16:creationId xmlns:a16="http://schemas.microsoft.com/office/drawing/2014/main" id="{FF151C00-BE77-5100-475A-AD9E1EF64018}"/>
              </a:ext>
            </a:extLst>
          </p:cNvPr>
          <p:cNvPicPr>
            <a:picLocks noGrp="1" noChangeAspect="1"/>
          </p:cNvPicPr>
          <p:nvPr>
            <p:ph type="pic" sz="quarter" idx="10"/>
          </p:nvPr>
        </p:nvPicPr>
        <p:blipFill rotWithShape="1">
          <a:blip r:embed="rId3">
            <a:alphaModFix amt="60000"/>
          </a:blip>
          <a:srcRect t="6729" r="33992" b="40721"/>
          <a:stretch/>
        </p:blipFill>
        <p:spPr>
          <a:xfrm>
            <a:off x="15605" y="0"/>
            <a:ext cx="12192001" cy="6858000"/>
          </a:xfrm>
        </p:spPr>
      </p:pic>
      <p:sp>
        <p:nvSpPr>
          <p:cNvPr id="3" name="長方形 2">
            <a:extLst>
              <a:ext uri="{FF2B5EF4-FFF2-40B4-BE49-F238E27FC236}">
                <a16:creationId xmlns:a16="http://schemas.microsoft.com/office/drawing/2014/main" id="{162CF04F-8B4A-8B05-1261-C8495C88A2D5}"/>
              </a:ext>
              <a:ext uri="{C183D7F6-B498-43B3-948B-1728B52AA6E4}">
                <adec:decorative xmlns:adec="http://schemas.microsoft.com/office/drawing/2017/decorative" val="1"/>
              </a:ext>
            </a:extLst>
          </p:cNvPr>
          <p:cNvSpPr/>
          <p:nvPr/>
        </p:nvSpPr>
        <p:spPr>
          <a:xfrm>
            <a:off x="3718560" y="1181123"/>
            <a:ext cx="4754880" cy="4495754"/>
          </a:xfrm>
          <a:prstGeom prst="rect">
            <a:avLst/>
          </a:prstGeom>
          <a:solidFill>
            <a:schemeClr val="accent5">
              <a:alpha val="40000"/>
            </a:schemeClr>
          </a:solidFill>
          <a:ln w="603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a:latin typeface="Meiryo UI" panose="020B0604030504040204" pitchFamily="50" charset="-128"/>
              <a:ea typeface="Meiryo UI" panose="020B0604030504040204" pitchFamily="50" charset="-128"/>
            </a:endParaRPr>
          </a:p>
        </p:txBody>
      </p:sp>
      <p:sp>
        <p:nvSpPr>
          <p:cNvPr id="11" name="タイトル 10">
            <a:extLst>
              <a:ext uri="{FF2B5EF4-FFF2-40B4-BE49-F238E27FC236}">
                <a16:creationId xmlns:a16="http://schemas.microsoft.com/office/drawing/2014/main" id="{29DB1FB9-AD7F-3A5A-BA78-2F51CBA126D1}"/>
              </a:ext>
            </a:extLst>
          </p:cNvPr>
          <p:cNvSpPr>
            <a:spLocks noGrp="1"/>
          </p:cNvSpPr>
          <p:nvPr>
            <p:ph type="title"/>
          </p:nvPr>
        </p:nvSpPr>
        <p:spPr/>
        <p:txBody>
          <a:bodyPr rtlCol="0"/>
          <a:lstStyle/>
          <a:p>
            <a:pPr rtl="0" eaLnBrk="1" latinLnBrk="0" hangingPunct="1"/>
            <a:r>
              <a:rPr lang="ja-JP" altLang="en-US" sz="4800" kern="1200" dirty="0">
                <a:effectLst/>
                <a:latin typeface="Meiryo UI" panose="020B0604030504040204" pitchFamily="50" charset="-128"/>
                <a:ea typeface="Meiryo UI" panose="020B0604030504040204" pitchFamily="50" charset="-128"/>
                <a:cs typeface="+mn-cs"/>
              </a:rPr>
              <a:t>手続きの</a:t>
            </a:r>
            <a:br>
              <a:rPr lang="en-US" altLang="ja-JP" sz="4800" kern="1200" dirty="0">
                <a:effectLst/>
                <a:latin typeface="Meiryo UI" panose="020B0604030504040204" pitchFamily="50" charset="-128"/>
                <a:ea typeface="Meiryo UI" panose="020B0604030504040204" pitchFamily="50" charset="-128"/>
                <a:cs typeface="+mn-cs"/>
              </a:rPr>
            </a:br>
            <a:r>
              <a:rPr lang="ja-JP" altLang="en-US" sz="4800" kern="1200" dirty="0">
                <a:effectLst/>
                <a:latin typeface="Meiryo UI" panose="020B0604030504040204" pitchFamily="50" charset="-128"/>
                <a:ea typeface="Meiryo UI" panose="020B0604030504040204" pitchFamily="50" charset="-128"/>
                <a:cs typeface="+mn-cs"/>
              </a:rPr>
              <a:t>全体的な流れ</a:t>
            </a:r>
            <a:endParaRPr lang="ja-JP" altLang="en-US" dirty="0">
              <a:latin typeface="Meiryo UI" panose="020B0604030504040204" pitchFamily="50" charset="-128"/>
              <a:ea typeface="Meiryo UI" panose="020B0604030504040204" pitchFamily="50" charset="-128"/>
            </a:endParaRPr>
          </a:p>
        </p:txBody>
      </p:sp>
      <p:sp>
        <p:nvSpPr>
          <p:cNvPr id="6" name="長方形 5">
            <a:extLst>
              <a:ext uri="{FF2B5EF4-FFF2-40B4-BE49-F238E27FC236}">
                <a16:creationId xmlns:a16="http://schemas.microsoft.com/office/drawing/2014/main" id="{FC96572D-E9FA-71F7-FDA4-7C07FD0FE9DC}"/>
              </a:ext>
              <a:ext uri="{C183D7F6-B498-43B3-948B-1728B52AA6E4}">
                <adec:decorative xmlns:adec="http://schemas.microsoft.com/office/drawing/2017/decorative" val="1"/>
              </a:ext>
            </a:extLst>
          </p:cNvPr>
          <p:cNvSpPr/>
          <p:nvPr/>
        </p:nvSpPr>
        <p:spPr>
          <a:xfrm>
            <a:off x="2918168" y="1181123"/>
            <a:ext cx="459924" cy="45992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a:latin typeface="Meiryo UI" panose="020B0604030504040204" pitchFamily="50" charset="-128"/>
              <a:ea typeface="Meiryo UI" panose="020B0604030504040204" pitchFamily="50" charset="-128"/>
            </a:endParaRPr>
          </a:p>
        </p:txBody>
      </p:sp>
      <p:sp>
        <p:nvSpPr>
          <p:cNvPr id="8" name="長方形 7">
            <a:extLst>
              <a:ext uri="{FF2B5EF4-FFF2-40B4-BE49-F238E27FC236}">
                <a16:creationId xmlns:a16="http://schemas.microsoft.com/office/drawing/2014/main" id="{7FE162F2-71F5-0D8A-9B81-0B831A3E94A9}"/>
              </a:ext>
              <a:ext uri="{C183D7F6-B498-43B3-948B-1728B52AA6E4}">
                <adec:decorative xmlns:adec="http://schemas.microsoft.com/office/drawing/2017/decorative" val="1"/>
              </a:ext>
            </a:extLst>
          </p:cNvPr>
          <p:cNvSpPr/>
          <p:nvPr/>
        </p:nvSpPr>
        <p:spPr>
          <a:xfrm>
            <a:off x="8531920" y="5840880"/>
            <a:ext cx="284372" cy="2843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a:latin typeface="Meiryo UI" panose="020B0604030504040204" pitchFamily="50" charset="-128"/>
              <a:ea typeface="Meiryo UI" panose="020B0604030504040204" pitchFamily="50" charset="-128"/>
            </a:endParaRPr>
          </a:p>
        </p:txBody>
      </p:sp>
      <p:sp>
        <p:nvSpPr>
          <p:cNvPr id="5" name="テキスト プレースホルダー 4">
            <a:extLst>
              <a:ext uri="{FF2B5EF4-FFF2-40B4-BE49-F238E27FC236}">
                <a16:creationId xmlns:a16="http://schemas.microsoft.com/office/drawing/2014/main" id="{B73DD29B-F732-0793-7A9E-57C2B0A330AB}"/>
              </a:ext>
            </a:extLst>
          </p:cNvPr>
          <p:cNvSpPr>
            <a:spLocks noGrp="1"/>
          </p:cNvSpPr>
          <p:nvPr>
            <p:ph type="body" sz="quarter" idx="11"/>
          </p:nvPr>
        </p:nvSpPr>
        <p:spPr/>
        <p:txBody>
          <a:bodyPr rtlCol="0"/>
          <a:lstStyle/>
          <a:p>
            <a:pPr rtl="0"/>
            <a:r>
              <a:rPr lang="ja-JP" altLang="en-US" sz="2400" dirty="0"/>
              <a:t>人材育成支援コース</a:t>
            </a:r>
            <a:br>
              <a:rPr lang="en-US" altLang="ja-JP" sz="2400" dirty="0"/>
            </a:br>
            <a:r>
              <a:rPr lang="zh-TW" altLang="en-US" sz="2400" dirty="0"/>
              <a:t>①人材育成訓練</a:t>
            </a:r>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9046591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a:extLst>
              <a:ext uri="{FF2B5EF4-FFF2-40B4-BE49-F238E27FC236}">
                <a16:creationId xmlns:a16="http://schemas.microsoft.com/office/drawing/2014/main" id="{D88C20CF-C1EE-4092-B52D-FD4AB2AB2508}"/>
              </a:ext>
            </a:extLst>
          </p:cNvPr>
          <p:cNvSpPr>
            <a:spLocks noGrp="1"/>
          </p:cNvSpPr>
          <p:nvPr>
            <p:ph type="title"/>
          </p:nvPr>
        </p:nvSpPr>
        <p:spPr>
          <a:prstGeom prst="rect">
            <a:avLst/>
          </a:prstGeom>
        </p:spPr>
        <p:txBody>
          <a:bodyPr rtlCol="0" anchor="ctr"/>
          <a:lstStyle/>
          <a:p>
            <a:pPr algn="ctr" rtl="0"/>
            <a:r>
              <a:rPr lang="ja-JP" altLang="en-US" sz="4800" b="1" dirty="0">
                <a:solidFill>
                  <a:schemeClr val="tx1"/>
                </a:solidFill>
                <a:latin typeface="Meiryo UI" panose="020B0604030504040204" pitchFamily="50" charset="-128"/>
                <a:ea typeface="Meiryo UI" panose="020B0604030504040204" pitchFamily="50" charset="-128"/>
              </a:rPr>
              <a:t>大　ま　か　な　流　れ</a:t>
            </a:r>
          </a:p>
        </p:txBody>
      </p:sp>
      <p:sp>
        <p:nvSpPr>
          <p:cNvPr id="25" name="テキスト プレースホルダー 24">
            <a:extLst>
              <a:ext uri="{FF2B5EF4-FFF2-40B4-BE49-F238E27FC236}">
                <a16:creationId xmlns:a16="http://schemas.microsoft.com/office/drawing/2014/main" id="{BCA14AB3-F8C5-4601-B349-EC1B8C7B603A}"/>
              </a:ext>
            </a:extLst>
          </p:cNvPr>
          <p:cNvSpPr>
            <a:spLocks noGrp="1"/>
          </p:cNvSpPr>
          <p:nvPr>
            <p:ph type="body" sz="quarter" idx="10"/>
          </p:nvPr>
        </p:nvSpPr>
        <p:spPr/>
        <p:txBody>
          <a:bodyPr rtlCol="0"/>
          <a:lstStyle/>
          <a:p>
            <a:pPr rtl="0"/>
            <a:r>
              <a:rPr lang="ja-JP" altLang="en-US" dirty="0">
                <a:latin typeface="Meiryo UI" panose="020B0604030504040204" pitchFamily="50" charset="-128"/>
                <a:ea typeface="Meiryo UI" panose="020B0604030504040204" pitchFamily="50" charset="-128"/>
              </a:rPr>
              <a:t>選任・周知</a:t>
            </a:r>
            <a:endParaRPr lang="en-US" altLang="ja-JP" dirty="0">
              <a:latin typeface="Meiryo UI" panose="020B0604030504040204" pitchFamily="50" charset="-128"/>
              <a:ea typeface="Meiryo UI" panose="020B0604030504040204" pitchFamily="50" charset="-128"/>
            </a:endParaRPr>
          </a:p>
        </p:txBody>
      </p:sp>
      <p:sp>
        <p:nvSpPr>
          <p:cNvPr id="27" name="テキスト プレースホルダー 26">
            <a:extLst>
              <a:ext uri="{FF2B5EF4-FFF2-40B4-BE49-F238E27FC236}">
                <a16:creationId xmlns:a16="http://schemas.microsoft.com/office/drawing/2014/main" id="{4C14EE69-4487-4814-AC77-72381087B098}"/>
              </a:ext>
            </a:extLst>
          </p:cNvPr>
          <p:cNvSpPr>
            <a:spLocks noGrp="1"/>
          </p:cNvSpPr>
          <p:nvPr>
            <p:ph type="body" sz="quarter" idx="11"/>
          </p:nvPr>
        </p:nvSpPr>
        <p:spPr/>
        <p:txBody>
          <a:bodyPr rtlCol="0"/>
          <a:lstStyle/>
          <a:p>
            <a:pPr rtl="0"/>
            <a:r>
              <a:rPr lang="ja-JP" altLang="en-US" dirty="0">
                <a:latin typeface="Meiryo UI" panose="020B0604030504040204" pitchFamily="50" charset="-128"/>
                <a:ea typeface="Meiryo UI" panose="020B0604030504040204" pitchFamily="50" charset="-128"/>
              </a:rPr>
              <a:t>職業能力開発推進者の選任</a:t>
            </a:r>
            <a:endParaRPr lang="en-US" altLang="ja-JP" dirty="0">
              <a:latin typeface="Meiryo UI" panose="020B0604030504040204" pitchFamily="50" charset="-128"/>
              <a:ea typeface="Meiryo UI" panose="020B0604030504040204" pitchFamily="50" charset="-128"/>
            </a:endParaRPr>
          </a:p>
          <a:p>
            <a:pPr rtl="0"/>
            <a:r>
              <a:rPr lang="ja-JP" altLang="en-US" dirty="0"/>
              <a:t>事業内職業能力</a:t>
            </a:r>
            <a:endParaRPr lang="en-US" altLang="ja-JP" dirty="0"/>
          </a:p>
          <a:p>
            <a:pPr rtl="0"/>
            <a:r>
              <a:rPr lang="ja-JP" altLang="en-US" dirty="0"/>
              <a:t>開発計画</a:t>
            </a:r>
            <a:endParaRPr lang="en-US" altLang="ja-JP" dirty="0"/>
          </a:p>
          <a:p>
            <a:pPr rtl="0"/>
            <a:r>
              <a:rPr lang="ja-JP" altLang="en-US" dirty="0">
                <a:latin typeface="Meiryo UI" panose="020B0604030504040204" pitchFamily="50" charset="-128"/>
                <a:ea typeface="Meiryo UI" panose="020B0604030504040204" pitchFamily="50" charset="-128"/>
              </a:rPr>
              <a:t>の策定・周知</a:t>
            </a:r>
          </a:p>
        </p:txBody>
      </p:sp>
      <p:sp>
        <p:nvSpPr>
          <p:cNvPr id="29" name="テキスト プレースホルダー 28">
            <a:extLst>
              <a:ext uri="{FF2B5EF4-FFF2-40B4-BE49-F238E27FC236}">
                <a16:creationId xmlns:a16="http://schemas.microsoft.com/office/drawing/2014/main" id="{E83F2E96-9C2D-4D1E-96F8-93A9DB1304A0}"/>
              </a:ext>
            </a:extLst>
          </p:cNvPr>
          <p:cNvSpPr>
            <a:spLocks noGrp="1"/>
          </p:cNvSpPr>
          <p:nvPr>
            <p:ph type="body" sz="quarter" idx="12"/>
          </p:nvPr>
        </p:nvSpPr>
        <p:spPr/>
        <p:txBody>
          <a:bodyPr rtlCol="0"/>
          <a:lstStyle/>
          <a:p>
            <a:pPr rtl="0"/>
            <a:r>
              <a:rPr lang="ja-JP" altLang="en-US" dirty="0">
                <a:latin typeface="Meiryo UI" panose="020B0604030504040204" pitchFamily="50" charset="-128"/>
                <a:ea typeface="Meiryo UI" panose="020B0604030504040204" pitchFamily="50" charset="-128"/>
              </a:rPr>
              <a:t>提　出</a:t>
            </a:r>
            <a:endParaRPr lang="en-US" altLang="ja-JP" dirty="0">
              <a:latin typeface="Meiryo UI" panose="020B0604030504040204" pitchFamily="50" charset="-128"/>
              <a:ea typeface="Meiryo UI" panose="020B0604030504040204" pitchFamily="50" charset="-128"/>
            </a:endParaRPr>
          </a:p>
        </p:txBody>
      </p:sp>
      <p:sp>
        <p:nvSpPr>
          <p:cNvPr id="31" name="テキスト プレースホルダー 30">
            <a:extLst>
              <a:ext uri="{FF2B5EF4-FFF2-40B4-BE49-F238E27FC236}">
                <a16:creationId xmlns:a16="http://schemas.microsoft.com/office/drawing/2014/main" id="{97AB1F14-3A1E-4057-A473-9975BA59F012}"/>
              </a:ext>
            </a:extLst>
          </p:cNvPr>
          <p:cNvSpPr>
            <a:spLocks noGrp="1"/>
          </p:cNvSpPr>
          <p:nvPr>
            <p:ph type="body" sz="quarter" idx="13"/>
          </p:nvPr>
        </p:nvSpPr>
        <p:spPr/>
        <p:txBody>
          <a:bodyPr rtlCol="0"/>
          <a:lstStyle/>
          <a:p>
            <a:pPr rtl="0"/>
            <a:r>
              <a:rPr lang="ja-JP" altLang="en-US" dirty="0">
                <a:latin typeface="Meiryo UI" panose="020B0604030504040204" pitchFamily="50" charset="-128"/>
                <a:ea typeface="Meiryo UI" panose="020B0604030504040204" pitchFamily="50" charset="-128"/>
              </a:rPr>
              <a:t>訓練開始日の</a:t>
            </a:r>
            <a:endParaRPr lang="en-US" altLang="ja-JP" dirty="0">
              <a:latin typeface="Meiryo UI" panose="020B0604030504040204" pitchFamily="50" charset="-128"/>
              <a:ea typeface="Meiryo UI" panose="020B0604030504040204" pitchFamily="50" charset="-128"/>
            </a:endParaRPr>
          </a:p>
          <a:p>
            <a:pPr rtl="0"/>
            <a:r>
              <a:rPr lang="ja-JP" altLang="en-US" dirty="0"/>
              <a:t>１か月前までに</a:t>
            </a:r>
            <a:endParaRPr lang="en-US" altLang="ja-JP" dirty="0"/>
          </a:p>
          <a:p>
            <a:pPr rtl="0"/>
            <a:r>
              <a:rPr lang="ja-JP" altLang="en-US" dirty="0">
                <a:latin typeface="Meiryo UI" panose="020B0604030504040204" pitchFamily="50" charset="-128"/>
                <a:ea typeface="Meiryo UI" panose="020B0604030504040204" pitchFamily="50" charset="-128"/>
              </a:rPr>
              <a:t>必要な様式・添付書類</a:t>
            </a:r>
            <a:endParaRPr lang="en-US" altLang="ja-JP" dirty="0">
              <a:latin typeface="Meiryo UI" panose="020B0604030504040204" pitchFamily="50" charset="-128"/>
              <a:ea typeface="Meiryo UI" panose="020B0604030504040204" pitchFamily="50" charset="-128"/>
            </a:endParaRPr>
          </a:p>
          <a:p>
            <a:pPr rtl="0"/>
            <a:r>
              <a:rPr lang="ja-JP" altLang="en-US" dirty="0"/>
              <a:t>の提出</a:t>
            </a:r>
            <a:endParaRPr lang="en-US" altLang="ja-JP" dirty="0"/>
          </a:p>
        </p:txBody>
      </p:sp>
      <p:sp>
        <p:nvSpPr>
          <p:cNvPr id="33" name="テキスト プレースホルダー 32">
            <a:extLst>
              <a:ext uri="{FF2B5EF4-FFF2-40B4-BE49-F238E27FC236}">
                <a16:creationId xmlns:a16="http://schemas.microsoft.com/office/drawing/2014/main" id="{2F15E5CC-C708-41FE-A7A3-053E1BC87F4F}"/>
              </a:ext>
            </a:extLst>
          </p:cNvPr>
          <p:cNvSpPr>
            <a:spLocks noGrp="1"/>
          </p:cNvSpPr>
          <p:nvPr>
            <p:ph type="body" sz="quarter" idx="14"/>
          </p:nvPr>
        </p:nvSpPr>
        <p:spPr/>
        <p:txBody>
          <a:bodyPr rtlCol="0"/>
          <a:lstStyle/>
          <a:p>
            <a:pPr rtl="0"/>
            <a:r>
              <a:rPr lang="ja-JP" altLang="en-US" dirty="0">
                <a:latin typeface="Meiryo UI" panose="020B0604030504040204" pitchFamily="50" charset="-128"/>
                <a:ea typeface="Meiryo UI" panose="020B0604030504040204" pitchFamily="50" charset="-128"/>
              </a:rPr>
              <a:t>訓　練</a:t>
            </a:r>
            <a:endParaRPr lang="en-US" altLang="ja-JP" dirty="0">
              <a:latin typeface="Meiryo UI" panose="020B0604030504040204" pitchFamily="50" charset="-128"/>
              <a:ea typeface="Meiryo UI" panose="020B0604030504040204" pitchFamily="50" charset="-128"/>
            </a:endParaRPr>
          </a:p>
        </p:txBody>
      </p:sp>
      <p:sp>
        <p:nvSpPr>
          <p:cNvPr id="35" name="テキスト プレースホルダー 34">
            <a:extLst>
              <a:ext uri="{FF2B5EF4-FFF2-40B4-BE49-F238E27FC236}">
                <a16:creationId xmlns:a16="http://schemas.microsoft.com/office/drawing/2014/main" id="{7F4ED7E2-1BC8-493D-91C3-FB23BE9F244B}"/>
              </a:ext>
            </a:extLst>
          </p:cNvPr>
          <p:cNvSpPr>
            <a:spLocks noGrp="1"/>
          </p:cNvSpPr>
          <p:nvPr>
            <p:ph type="body" sz="quarter" idx="15"/>
          </p:nvPr>
        </p:nvSpPr>
        <p:spPr/>
        <p:txBody>
          <a:bodyPr rtlCol="0"/>
          <a:lstStyle/>
          <a:p>
            <a:pPr rtl="0"/>
            <a:r>
              <a:rPr lang="ja-JP" altLang="en-US" dirty="0">
                <a:latin typeface="Meiryo UI" panose="020B0604030504040204" pitchFamily="50" charset="-128"/>
                <a:ea typeface="Meiryo UI" panose="020B0604030504040204" pitchFamily="50" charset="-128"/>
              </a:rPr>
              <a:t>計画に沿って</a:t>
            </a:r>
            <a:endParaRPr lang="en-US" altLang="ja-JP" dirty="0">
              <a:latin typeface="Meiryo UI" panose="020B0604030504040204" pitchFamily="50" charset="-128"/>
              <a:ea typeface="Meiryo UI" panose="020B0604030504040204" pitchFamily="50" charset="-128"/>
            </a:endParaRPr>
          </a:p>
          <a:p>
            <a:pPr rtl="0"/>
            <a:r>
              <a:rPr lang="ja-JP" altLang="en-US" dirty="0">
                <a:latin typeface="Meiryo UI" panose="020B0604030504040204" pitchFamily="50" charset="-128"/>
                <a:ea typeface="Meiryo UI" panose="020B0604030504040204" pitchFamily="50" charset="-128"/>
              </a:rPr>
              <a:t>訓練を実施</a:t>
            </a:r>
            <a:endParaRPr lang="en-US" altLang="ja-JP" dirty="0">
              <a:latin typeface="Meiryo UI" panose="020B0604030504040204" pitchFamily="50" charset="-128"/>
              <a:ea typeface="Meiryo UI" panose="020B0604030504040204" pitchFamily="50" charset="-128"/>
            </a:endParaRPr>
          </a:p>
          <a:p>
            <a:pPr rtl="0"/>
            <a:r>
              <a:rPr lang="en-US" altLang="ja-JP" dirty="0"/>
              <a:t>※</a:t>
            </a:r>
            <a:r>
              <a:rPr lang="ja-JP" altLang="en-US" dirty="0"/>
              <a:t>計画を変更する場合変更届の提出</a:t>
            </a:r>
            <a:endParaRPr lang="ja-JP" altLang="en-US" dirty="0">
              <a:latin typeface="Meiryo UI" panose="020B0604030504040204" pitchFamily="50" charset="-128"/>
              <a:ea typeface="Meiryo UI" panose="020B0604030504040204" pitchFamily="50" charset="-128"/>
            </a:endParaRPr>
          </a:p>
        </p:txBody>
      </p:sp>
      <p:sp>
        <p:nvSpPr>
          <p:cNvPr id="36" name="テキスト プレースホルダー 35">
            <a:extLst>
              <a:ext uri="{FF2B5EF4-FFF2-40B4-BE49-F238E27FC236}">
                <a16:creationId xmlns:a16="http://schemas.microsoft.com/office/drawing/2014/main" id="{600F09FF-0051-4C2F-8747-35EDBE996D02}"/>
              </a:ext>
            </a:extLst>
          </p:cNvPr>
          <p:cNvSpPr>
            <a:spLocks noGrp="1"/>
          </p:cNvSpPr>
          <p:nvPr>
            <p:ph type="body" sz="quarter" idx="16"/>
          </p:nvPr>
        </p:nvSpPr>
        <p:spPr/>
        <p:txBody>
          <a:bodyPr rtlCol="0"/>
          <a:lstStyle/>
          <a:p>
            <a:pPr rtl="0"/>
            <a:r>
              <a:rPr lang="ja-JP" altLang="en-US" dirty="0"/>
              <a:t>申　請</a:t>
            </a:r>
            <a:endParaRPr lang="en-US" altLang="ja-JP" dirty="0">
              <a:latin typeface="Meiryo UI" panose="020B0604030504040204" pitchFamily="50" charset="-128"/>
              <a:ea typeface="Meiryo UI" panose="020B0604030504040204" pitchFamily="50" charset="-128"/>
            </a:endParaRPr>
          </a:p>
        </p:txBody>
      </p:sp>
      <p:sp>
        <p:nvSpPr>
          <p:cNvPr id="37" name="テキスト プレースホルダー 36">
            <a:extLst>
              <a:ext uri="{FF2B5EF4-FFF2-40B4-BE49-F238E27FC236}">
                <a16:creationId xmlns:a16="http://schemas.microsoft.com/office/drawing/2014/main" id="{D525FBF8-C8AC-493A-AC3E-6E93DBC80B07}"/>
              </a:ext>
            </a:extLst>
          </p:cNvPr>
          <p:cNvSpPr>
            <a:spLocks noGrp="1"/>
          </p:cNvSpPr>
          <p:nvPr>
            <p:ph type="body" sz="quarter" idx="17"/>
          </p:nvPr>
        </p:nvSpPr>
        <p:spPr/>
        <p:txBody>
          <a:bodyPr rtlCol="0"/>
          <a:lstStyle/>
          <a:p>
            <a:pPr rtl="0"/>
            <a:r>
              <a:rPr lang="ja-JP" altLang="en-US" dirty="0">
                <a:latin typeface="Meiryo UI" panose="020B0604030504040204" pitchFamily="50" charset="-128"/>
                <a:ea typeface="Meiryo UI" panose="020B0604030504040204" pitchFamily="50" charset="-128"/>
              </a:rPr>
              <a:t>訓練終了日の</a:t>
            </a:r>
            <a:endParaRPr lang="en-US" altLang="ja-JP" dirty="0">
              <a:latin typeface="Meiryo UI" panose="020B0604030504040204" pitchFamily="50" charset="-128"/>
              <a:ea typeface="Meiryo UI" panose="020B0604030504040204" pitchFamily="50" charset="-128"/>
            </a:endParaRPr>
          </a:p>
          <a:p>
            <a:pPr rtl="0"/>
            <a:r>
              <a:rPr lang="ja-JP" altLang="en-US" dirty="0"/>
              <a:t>翌日から起算して</a:t>
            </a:r>
            <a:endParaRPr lang="en-US" altLang="ja-JP" dirty="0"/>
          </a:p>
          <a:p>
            <a:pPr rtl="0"/>
            <a:r>
              <a:rPr lang="ja-JP" altLang="en-US" dirty="0">
                <a:latin typeface="Meiryo UI" panose="020B0604030504040204" pitchFamily="50" charset="-128"/>
                <a:ea typeface="Meiryo UI" panose="020B0604030504040204" pitchFamily="50" charset="-128"/>
              </a:rPr>
              <a:t>２か月以内に申請</a:t>
            </a:r>
          </a:p>
        </p:txBody>
      </p:sp>
      <p:sp>
        <p:nvSpPr>
          <p:cNvPr id="38" name="テキスト プレースホルダー 37">
            <a:extLst>
              <a:ext uri="{FF2B5EF4-FFF2-40B4-BE49-F238E27FC236}">
                <a16:creationId xmlns:a16="http://schemas.microsoft.com/office/drawing/2014/main" id="{B122B5B8-1BE2-44F4-94EE-51D52B4D0424}"/>
              </a:ext>
            </a:extLst>
          </p:cNvPr>
          <p:cNvSpPr>
            <a:spLocks noGrp="1"/>
          </p:cNvSpPr>
          <p:nvPr>
            <p:ph type="body" sz="quarter" idx="18"/>
          </p:nvPr>
        </p:nvSpPr>
        <p:spPr/>
        <p:txBody>
          <a:bodyPr rtlCol="0"/>
          <a:lstStyle/>
          <a:p>
            <a:pPr rtl="0"/>
            <a:r>
              <a:rPr lang="ja-JP" altLang="en-US" dirty="0">
                <a:latin typeface="Meiryo UI" panose="020B0604030504040204" pitchFamily="50" charset="-128"/>
                <a:ea typeface="Meiryo UI" panose="020B0604030504040204" pitchFamily="50" charset="-128"/>
              </a:rPr>
              <a:t>審　査</a:t>
            </a:r>
            <a:endParaRPr lang="en-US" altLang="ja-JP" dirty="0">
              <a:latin typeface="Meiryo UI" panose="020B0604030504040204" pitchFamily="50" charset="-128"/>
              <a:ea typeface="Meiryo UI" panose="020B0604030504040204" pitchFamily="50" charset="-128"/>
            </a:endParaRPr>
          </a:p>
        </p:txBody>
      </p:sp>
      <p:sp>
        <p:nvSpPr>
          <p:cNvPr id="39" name="テキスト プレースホルダー 38">
            <a:extLst>
              <a:ext uri="{FF2B5EF4-FFF2-40B4-BE49-F238E27FC236}">
                <a16:creationId xmlns:a16="http://schemas.microsoft.com/office/drawing/2014/main" id="{4998361E-ED50-43C1-A2AE-2397B1E6CD5D}"/>
              </a:ext>
            </a:extLst>
          </p:cNvPr>
          <p:cNvSpPr>
            <a:spLocks noGrp="1"/>
          </p:cNvSpPr>
          <p:nvPr>
            <p:ph type="body" sz="quarter" idx="19"/>
          </p:nvPr>
        </p:nvSpPr>
        <p:spPr/>
        <p:txBody>
          <a:bodyPr rtlCol="0"/>
          <a:lstStyle/>
          <a:p>
            <a:pPr rtl="0"/>
            <a:r>
              <a:rPr lang="ja-JP" altLang="en-US" dirty="0"/>
              <a:t>支給・不支給の決定</a:t>
            </a:r>
            <a:endParaRPr lang="en-US" altLang="ja-JP" dirty="0"/>
          </a:p>
          <a:p>
            <a:pPr rtl="0"/>
            <a:r>
              <a:rPr lang="ja-JP" altLang="en-US" dirty="0">
                <a:latin typeface="Meiryo UI" panose="020B0604030504040204" pitchFamily="50" charset="-128"/>
                <a:ea typeface="Meiryo UI" panose="020B0604030504040204" pitchFamily="50" charset="-128"/>
              </a:rPr>
              <a:t>審査には時間を要する</a:t>
            </a:r>
          </a:p>
        </p:txBody>
      </p:sp>
      <p:pic>
        <p:nvPicPr>
          <p:cNvPr id="8" name="図プレースホルダー 7">
            <a:extLst>
              <a:ext uri="{FF2B5EF4-FFF2-40B4-BE49-F238E27FC236}">
                <a16:creationId xmlns:a16="http://schemas.microsoft.com/office/drawing/2014/main" id="{2DDE80A3-8DAA-77B0-7A87-CCFFA098F2E3}"/>
              </a:ext>
            </a:extLst>
          </p:cNvPr>
          <p:cNvPicPr>
            <a:picLocks noGrp="1" noChangeAspect="1"/>
          </p:cNvPicPr>
          <p:nvPr>
            <p:ph type="pic" sz="quarter" idx="20"/>
          </p:nvPr>
        </p:nvPicPr>
        <p:blipFill>
          <a:blip r:embed="rId3"/>
          <a:srcRect l="6452" r="6452"/>
          <a:stretch>
            <a:fillRect/>
          </a:stretch>
        </p:blipFill>
        <p:spPr/>
      </p:pic>
      <p:pic>
        <p:nvPicPr>
          <p:cNvPr id="12" name="図プレースホルダー 11" descr="ポーズをとっているスーツ姿の男性&#10;&#10;自動的に生成された説明">
            <a:extLst>
              <a:ext uri="{FF2B5EF4-FFF2-40B4-BE49-F238E27FC236}">
                <a16:creationId xmlns:a16="http://schemas.microsoft.com/office/drawing/2014/main" id="{C86AC877-1AC0-0330-5039-ED2E1DAA20C3}"/>
              </a:ext>
            </a:extLst>
          </p:cNvPr>
          <p:cNvPicPr>
            <a:picLocks noGrp="1" noChangeAspect="1"/>
          </p:cNvPicPr>
          <p:nvPr>
            <p:ph type="pic" sz="quarter" idx="21"/>
          </p:nvPr>
        </p:nvPicPr>
        <p:blipFill>
          <a:blip r:embed="rId4"/>
          <a:srcRect l="11332" r="11332"/>
          <a:stretch>
            <a:fillRect/>
          </a:stretch>
        </p:blipFill>
        <p:spPr/>
      </p:pic>
      <p:pic>
        <p:nvPicPr>
          <p:cNvPr id="16" name="図プレースホルダー 15" descr="テキスト が含まれている画像&#10;&#10;自動的に生成された説明">
            <a:extLst>
              <a:ext uri="{FF2B5EF4-FFF2-40B4-BE49-F238E27FC236}">
                <a16:creationId xmlns:a16="http://schemas.microsoft.com/office/drawing/2014/main" id="{360EC20E-FCCD-3013-710E-090903CE5689}"/>
              </a:ext>
            </a:extLst>
          </p:cNvPr>
          <p:cNvPicPr>
            <a:picLocks noGrp="1" noChangeAspect="1"/>
          </p:cNvPicPr>
          <p:nvPr>
            <p:ph type="pic" sz="quarter" idx="22"/>
          </p:nvPr>
        </p:nvPicPr>
        <p:blipFill>
          <a:blip r:embed="rId5"/>
          <a:srcRect l="11290" r="11290"/>
          <a:stretch>
            <a:fillRect/>
          </a:stretch>
        </p:blipFill>
        <p:spPr/>
      </p:pic>
      <p:pic>
        <p:nvPicPr>
          <p:cNvPr id="20" name="図プレースホルダー 19" descr="人, 男, テーブル, 座る が含まれている画像&#10;&#10;自動的に生成された説明">
            <a:extLst>
              <a:ext uri="{FF2B5EF4-FFF2-40B4-BE49-F238E27FC236}">
                <a16:creationId xmlns:a16="http://schemas.microsoft.com/office/drawing/2014/main" id="{F448CE75-C817-94B6-C1B4-72132DF7A8EE}"/>
              </a:ext>
            </a:extLst>
          </p:cNvPr>
          <p:cNvPicPr>
            <a:picLocks noGrp="1" noChangeAspect="1"/>
          </p:cNvPicPr>
          <p:nvPr>
            <p:ph type="pic" sz="quarter" idx="23"/>
          </p:nvPr>
        </p:nvPicPr>
        <p:blipFill>
          <a:blip r:embed="rId6"/>
          <a:srcRect l="11332" r="11332"/>
          <a:stretch>
            <a:fillRect/>
          </a:stretch>
        </p:blipFill>
        <p:spPr/>
      </p:pic>
      <p:pic>
        <p:nvPicPr>
          <p:cNvPr id="42" name="図プレースホルダー 41">
            <a:extLst>
              <a:ext uri="{FF2B5EF4-FFF2-40B4-BE49-F238E27FC236}">
                <a16:creationId xmlns:a16="http://schemas.microsoft.com/office/drawing/2014/main" id="{40A98706-A7C3-A6CE-F6F7-769D79F7001B}"/>
              </a:ext>
            </a:extLst>
          </p:cNvPr>
          <p:cNvPicPr>
            <a:picLocks noGrp="1" noChangeAspect="1"/>
          </p:cNvPicPr>
          <p:nvPr>
            <p:ph type="pic" sz="quarter" idx="24"/>
          </p:nvPr>
        </p:nvPicPr>
        <p:blipFill>
          <a:blip r:embed="rId7"/>
          <a:srcRect l="11290" r="11290"/>
          <a:stretch>
            <a:fillRect/>
          </a:stretch>
        </p:blipFill>
        <p:spPr/>
      </p:pic>
      <p:sp>
        <p:nvSpPr>
          <p:cNvPr id="43" name="四角形: 角を丸くする 42">
            <a:extLst>
              <a:ext uri="{FF2B5EF4-FFF2-40B4-BE49-F238E27FC236}">
                <a16:creationId xmlns:a16="http://schemas.microsoft.com/office/drawing/2014/main" id="{667BF338-0442-F32A-9E0B-E4B5A41CB601}"/>
              </a:ext>
            </a:extLst>
          </p:cNvPr>
          <p:cNvSpPr/>
          <p:nvPr/>
        </p:nvSpPr>
        <p:spPr>
          <a:xfrm>
            <a:off x="141440" y="6458302"/>
            <a:ext cx="2357920" cy="282028"/>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4017487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58F7E5-F9B8-10EA-8AD5-68E6D14F34F1}"/>
            </a:ext>
          </a:extLst>
        </p:cNvPr>
        <p:cNvGrpSpPr/>
        <p:nvPr/>
      </p:nvGrpSpPr>
      <p:grpSpPr>
        <a:xfrm>
          <a:off x="0" y="0"/>
          <a:ext cx="0" cy="0"/>
          <a:chOff x="0" y="0"/>
          <a:chExt cx="0" cy="0"/>
        </a:xfrm>
      </p:grpSpPr>
      <p:pic>
        <p:nvPicPr>
          <p:cNvPr id="10" name="図プレースホルダー 9" descr="エスカレーター">
            <a:extLst>
              <a:ext uri="{FF2B5EF4-FFF2-40B4-BE49-F238E27FC236}">
                <a16:creationId xmlns:a16="http://schemas.microsoft.com/office/drawing/2014/main" id="{821F4777-3B48-B195-F204-6BF3C0E6D9FC}"/>
              </a:ext>
            </a:extLst>
          </p:cNvPr>
          <p:cNvPicPr>
            <a:picLocks noGrp="1" noChangeAspect="1"/>
          </p:cNvPicPr>
          <p:nvPr>
            <p:ph type="pic" sz="quarter" idx="10"/>
          </p:nvPr>
        </p:nvPicPr>
        <p:blipFill rotWithShape="1">
          <a:blip r:embed="rId3">
            <a:alphaModFix amt="60000"/>
          </a:blip>
          <a:srcRect t="6729" r="33992" b="40721"/>
          <a:stretch/>
        </p:blipFill>
        <p:spPr>
          <a:xfrm>
            <a:off x="15605" y="0"/>
            <a:ext cx="12192001" cy="6858000"/>
          </a:xfrm>
        </p:spPr>
      </p:pic>
      <p:sp>
        <p:nvSpPr>
          <p:cNvPr id="3" name="長方形 2">
            <a:extLst>
              <a:ext uri="{FF2B5EF4-FFF2-40B4-BE49-F238E27FC236}">
                <a16:creationId xmlns:a16="http://schemas.microsoft.com/office/drawing/2014/main" id="{8EEA0081-E8DD-97C7-DBC8-E5DEB983E1AE}"/>
              </a:ext>
              <a:ext uri="{C183D7F6-B498-43B3-948B-1728B52AA6E4}">
                <adec:decorative xmlns:adec="http://schemas.microsoft.com/office/drawing/2017/decorative" val="1"/>
              </a:ext>
            </a:extLst>
          </p:cNvPr>
          <p:cNvSpPr/>
          <p:nvPr/>
        </p:nvSpPr>
        <p:spPr>
          <a:xfrm>
            <a:off x="3718560" y="1181123"/>
            <a:ext cx="4754880" cy="4495754"/>
          </a:xfrm>
          <a:prstGeom prst="rect">
            <a:avLst/>
          </a:prstGeom>
          <a:solidFill>
            <a:schemeClr val="accent5">
              <a:alpha val="40000"/>
            </a:schemeClr>
          </a:solidFill>
          <a:ln w="603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a:latin typeface="Meiryo UI" panose="020B0604030504040204" pitchFamily="50" charset="-128"/>
              <a:ea typeface="Meiryo UI" panose="020B0604030504040204" pitchFamily="50" charset="-128"/>
            </a:endParaRPr>
          </a:p>
        </p:txBody>
      </p:sp>
      <p:sp>
        <p:nvSpPr>
          <p:cNvPr id="11" name="タイトル 10">
            <a:extLst>
              <a:ext uri="{FF2B5EF4-FFF2-40B4-BE49-F238E27FC236}">
                <a16:creationId xmlns:a16="http://schemas.microsoft.com/office/drawing/2014/main" id="{890E5E5A-3DEE-FFFB-AF36-D04CAA54016B}"/>
              </a:ext>
            </a:extLst>
          </p:cNvPr>
          <p:cNvSpPr>
            <a:spLocks noGrp="1"/>
          </p:cNvSpPr>
          <p:nvPr>
            <p:ph type="title"/>
          </p:nvPr>
        </p:nvSpPr>
        <p:spPr/>
        <p:txBody>
          <a:bodyPr rtlCol="0"/>
          <a:lstStyle/>
          <a:p>
            <a:pPr rtl="0" eaLnBrk="1" latinLnBrk="0" hangingPunct="1"/>
            <a:r>
              <a:rPr lang="ja-JP" altLang="en-US" sz="4800" kern="1200" dirty="0">
                <a:effectLst/>
                <a:latin typeface="Meiryo UI" panose="020B0604030504040204" pitchFamily="50" charset="-128"/>
                <a:ea typeface="Meiryo UI" panose="020B0604030504040204" pitchFamily="50" charset="-128"/>
                <a:cs typeface="+mn-cs"/>
              </a:rPr>
              <a:t>助成の</a:t>
            </a:r>
            <a:br>
              <a:rPr lang="en-US" altLang="ja-JP" sz="4800" kern="1200" dirty="0">
                <a:effectLst/>
                <a:latin typeface="Meiryo UI" panose="020B0604030504040204" pitchFamily="50" charset="-128"/>
                <a:ea typeface="Meiryo UI" panose="020B0604030504040204" pitchFamily="50" charset="-128"/>
                <a:cs typeface="+mn-cs"/>
              </a:rPr>
            </a:br>
            <a:r>
              <a:rPr lang="ja-JP" altLang="en-US" sz="4800" kern="1200" dirty="0">
                <a:effectLst/>
                <a:latin typeface="Meiryo UI" panose="020B0604030504040204" pitchFamily="50" charset="-128"/>
                <a:ea typeface="Meiryo UI" panose="020B0604030504040204" pitchFamily="50" charset="-128"/>
                <a:cs typeface="+mn-cs"/>
              </a:rPr>
              <a:t>具体的な内容</a:t>
            </a:r>
            <a:endParaRPr lang="ja-JP" altLang="en-US" dirty="0">
              <a:latin typeface="Meiryo UI" panose="020B0604030504040204" pitchFamily="50" charset="-128"/>
              <a:ea typeface="Meiryo UI" panose="020B0604030504040204" pitchFamily="50" charset="-128"/>
            </a:endParaRPr>
          </a:p>
        </p:txBody>
      </p:sp>
      <p:sp>
        <p:nvSpPr>
          <p:cNvPr id="6" name="長方形 5">
            <a:extLst>
              <a:ext uri="{FF2B5EF4-FFF2-40B4-BE49-F238E27FC236}">
                <a16:creationId xmlns:a16="http://schemas.microsoft.com/office/drawing/2014/main" id="{44987094-2047-32B5-39CA-5202CA2331FC}"/>
              </a:ext>
              <a:ext uri="{C183D7F6-B498-43B3-948B-1728B52AA6E4}">
                <adec:decorative xmlns:adec="http://schemas.microsoft.com/office/drawing/2017/decorative" val="1"/>
              </a:ext>
            </a:extLst>
          </p:cNvPr>
          <p:cNvSpPr/>
          <p:nvPr/>
        </p:nvSpPr>
        <p:spPr>
          <a:xfrm>
            <a:off x="2918168" y="1181123"/>
            <a:ext cx="459924" cy="45992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a:latin typeface="Meiryo UI" panose="020B0604030504040204" pitchFamily="50" charset="-128"/>
              <a:ea typeface="Meiryo UI" panose="020B0604030504040204" pitchFamily="50" charset="-128"/>
            </a:endParaRPr>
          </a:p>
        </p:txBody>
      </p:sp>
      <p:sp>
        <p:nvSpPr>
          <p:cNvPr id="8" name="長方形 7">
            <a:extLst>
              <a:ext uri="{FF2B5EF4-FFF2-40B4-BE49-F238E27FC236}">
                <a16:creationId xmlns:a16="http://schemas.microsoft.com/office/drawing/2014/main" id="{FD3CD75C-8147-BD69-D230-B43050AE40AB}"/>
              </a:ext>
              <a:ext uri="{C183D7F6-B498-43B3-948B-1728B52AA6E4}">
                <adec:decorative xmlns:adec="http://schemas.microsoft.com/office/drawing/2017/decorative" val="1"/>
              </a:ext>
            </a:extLst>
          </p:cNvPr>
          <p:cNvSpPr/>
          <p:nvPr/>
        </p:nvSpPr>
        <p:spPr>
          <a:xfrm>
            <a:off x="8531920" y="5840880"/>
            <a:ext cx="284372" cy="2843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a:latin typeface="Meiryo UI" panose="020B0604030504040204" pitchFamily="50" charset="-128"/>
              <a:ea typeface="Meiryo UI" panose="020B0604030504040204" pitchFamily="50" charset="-128"/>
            </a:endParaRPr>
          </a:p>
        </p:txBody>
      </p:sp>
      <p:sp>
        <p:nvSpPr>
          <p:cNvPr id="5" name="テキスト プレースホルダー 4">
            <a:extLst>
              <a:ext uri="{FF2B5EF4-FFF2-40B4-BE49-F238E27FC236}">
                <a16:creationId xmlns:a16="http://schemas.microsoft.com/office/drawing/2014/main" id="{315D38DD-0F26-B5D9-BB5E-4A372890CE19}"/>
              </a:ext>
            </a:extLst>
          </p:cNvPr>
          <p:cNvSpPr>
            <a:spLocks noGrp="1"/>
          </p:cNvSpPr>
          <p:nvPr>
            <p:ph type="body" sz="quarter" idx="11"/>
          </p:nvPr>
        </p:nvSpPr>
        <p:spPr/>
        <p:txBody>
          <a:bodyPr rtlCol="0"/>
          <a:lstStyle/>
          <a:p>
            <a:pPr rtl="0"/>
            <a:r>
              <a:rPr lang="ja-JP" altLang="en-US" dirty="0">
                <a:latin typeface="Meiryo UI" panose="020B0604030504040204" pitchFamily="50" charset="-128"/>
                <a:ea typeface="Meiryo UI" panose="020B0604030504040204" pitchFamily="50" charset="-128"/>
              </a:rPr>
              <a:t>人材育成支援コース</a:t>
            </a:r>
            <a:endParaRPr lang="en-US" altLang="ja-JP" dirty="0">
              <a:latin typeface="Meiryo UI" panose="020B0604030504040204" pitchFamily="50" charset="-128"/>
              <a:ea typeface="Meiryo UI" panose="020B0604030504040204" pitchFamily="50" charset="-128"/>
            </a:endParaRPr>
          </a:p>
          <a:p>
            <a:pPr rtl="0"/>
            <a:r>
              <a:rPr lang="ja-JP" altLang="en-US" dirty="0">
                <a:latin typeface="Meiryo UI" panose="020B0604030504040204" pitchFamily="50" charset="-128"/>
                <a:ea typeface="Meiryo UI" panose="020B0604030504040204" pitchFamily="50" charset="-128"/>
              </a:rPr>
              <a:t>①人材育成訓練</a:t>
            </a:r>
          </a:p>
        </p:txBody>
      </p:sp>
    </p:spTree>
    <p:extLst>
      <p:ext uri="{BB962C8B-B14F-4D97-AF65-F5344CB8AC3E}">
        <p14:creationId xmlns:p14="http://schemas.microsoft.com/office/powerpoint/2010/main" val="6142797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F79758FD-5FAC-162F-7C1A-271C9D8351A6}"/>
              </a:ext>
            </a:extLst>
          </p:cNvPr>
          <p:cNvSpPr>
            <a:spLocks noGrp="1"/>
          </p:cNvSpPr>
          <p:nvPr>
            <p:ph type="body" sz="quarter" idx="14"/>
          </p:nvPr>
        </p:nvSpPr>
        <p:spPr/>
        <p:txBody>
          <a:bodyPr/>
          <a:lstStyle/>
          <a:p>
            <a:r>
              <a:rPr kumimoji="1" lang="ja-JP" altLang="en-US" sz="3200" dirty="0"/>
              <a:t>賃　金　助　成</a:t>
            </a:r>
          </a:p>
        </p:txBody>
      </p:sp>
      <p:sp>
        <p:nvSpPr>
          <p:cNvPr id="3" name="テキスト プレースホルダー 2">
            <a:extLst>
              <a:ext uri="{FF2B5EF4-FFF2-40B4-BE49-F238E27FC236}">
                <a16:creationId xmlns:a16="http://schemas.microsoft.com/office/drawing/2014/main" id="{13575F5C-3792-8054-760F-51392A3779BD}"/>
              </a:ext>
            </a:extLst>
          </p:cNvPr>
          <p:cNvSpPr>
            <a:spLocks noGrp="1"/>
          </p:cNvSpPr>
          <p:nvPr>
            <p:ph type="body" sz="quarter" idx="13"/>
          </p:nvPr>
        </p:nvSpPr>
        <p:spPr/>
        <p:txBody>
          <a:bodyPr/>
          <a:lstStyle/>
          <a:p>
            <a:r>
              <a:rPr kumimoji="1" lang="ja-JP" altLang="en-US" dirty="0"/>
              <a:t>訓練期間中の</a:t>
            </a:r>
            <a:endParaRPr kumimoji="1" lang="en-US" altLang="ja-JP" dirty="0"/>
          </a:p>
          <a:p>
            <a:pPr marL="0" indent="0">
              <a:buNone/>
            </a:pPr>
            <a:r>
              <a:rPr lang="ja-JP" altLang="en-US" dirty="0"/>
              <a:t>　所定労働時間内の賃金は助成の対象</a:t>
            </a:r>
            <a:endParaRPr lang="en-US" altLang="ja-JP" dirty="0"/>
          </a:p>
          <a:p>
            <a:pPr marL="0" indent="0">
              <a:buNone/>
            </a:pPr>
            <a:r>
              <a:rPr kumimoji="1" lang="ja-JP" altLang="en-US" dirty="0"/>
              <a:t>　</a:t>
            </a:r>
            <a:r>
              <a:rPr kumimoji="1" lang="en-US" altLang="ja-JP" dirty="0"/>
              <a:t>※</a:t>
            </a:r>
            <a:r>
              <a:rPr kumimoji="1" lang="ja-JP" altLang="en-US" dirty="0"/>
              <a:t>所定労働時間・・・労働契約、就業規則、</a:t>
            </a:r>
            <a:endParaRPr kumimoji="1" lang="en-US" altLang="ja-JP" dirty="0"/>
          </a:p>
          <a:p>
            <a:pPr marL="0" indent="0">
              <a:buNone/>
            </a:pPr>
            <a:r>
              <a:rPr lang="ja-JP" altLang="en-US" dirty="0"/>
              <a:t>　　　　　　　　　　　　　　労働協約において</a:t>
            </a:r>
            <a:endParaRPr lang="en-US" altLang="ja-JP" dirty="0"/>
          </a:p>
          <a:p>
            <a:pPr marL="0" indent="0">
              <a:buNone/>
            </a:pPr>
            <a:r>
              <a:rPr kumimoji="1" lang="ja-JP" altLang="en-US" dirty="0"/>
              <a:t>　　　　　　　　　　　　　　定められた始業から終業</a:t>
            </a:r>
            <a:endParaRPr kumimoji="1" lang="en-US" altLang="ja-JP" dirty="0"/>
          </a:p>
          <a:p>
            <a:pPr marL="0" indent="0">
              <a:buNone/>
            </a:pPr>
            <a:r>
              <a:rPr lang="ja-JP" altLang="en-US" dirty="0"/>
              <a:t>　　　　　　　　　　　　　　休憩時間を除いた時間</a:t>
            </a:r>
            <a:endParaRPr lang="en-US" altLang="ja-JP" dirty="0"/>
          </a:p>
          <a:p>
            <a:pPr marL="0" indent="0">
              <a:buNone/>
            </a:pPr>
            <a:r>
              <a:rPr kumimoji="1" lang="ja-JP" altLang="en-US" dirty="0"/>
              <a:t>　外部の研修機関で所定労働と違う場合は</a:t>
            </a:r>
            <a:endParaRPr kumimoji="1" lang="en-US" altLang="ja-JP" dirty="0"/>
          </a:p>
          <a:p>
            <a:pPr marL="0" indent="0">
              <a:buNone/>
            </a:pPr>
            <a:r>
              <a:rPr kumimoji="1" lang="ja-JP" altLang="en-US" dirty="0"/>
              <a:t>　所定労働時間範囲外は賃金助成の算定外</a:t>
            </a:r>
          </a:p>
        </p:txBody>
      </p:sp>
      <p:sp>
        <p:nvSpPr>
          <p:cNvPr id="4" name="テキスト プレースホルダー 3">
            <a:extLst>
              <a:ext uri="{FF2B5EF4-FFF2-40B4-BE49-F238E27FC236}">
                <a16:creationId xmlns:a16="http://schemas.microsoft.com/office/drawing/2014/main" id="{AEEE9403-B8B4-F6F4-0126-A950F547F559}"/>
              </a:ext>
            </a:extLst>
          </p:cNvPr>
          <p:cNvSpPr>
            <a:spLocks noGrp="1"/>
          </p:cNvSpPr>
          <p:nvPr>
            <p:ph type="body" sz="quarter" idx="15"/>
          </p:nvPr>
        </p:nvSpPr>
        <p:spPr/>
        <p:txBody>
          <a:bodyPr/>
          <a:lstStyle/>
          <a:p>
            <a:r>
              <a:rPr kumimoji="1" lang="ja-JP" altLang="en-US" sz="3200" dirty="0"/>
              <a:t>経　費　助　成　</a:t>
            </a:r>
          </a:p>
        </p:txBody>
      </p:sp>
      <p:sp>
        <p:nvSpPr>
          <p:cNvPr id="5" name="テキスト プレースホルダー 4">
            <a:extLst>
              <a:ext uri="{FF2B5EF4-FFF2-40B4-BE49-F238E27FC236}">
                <a16:creationId xmlns:a16="http://schemas.microsoft.com/office/drawing/2014/main" id="{25260E8E-D118-1EA5-64B7-063B0894E407}"/>
              </a:ext>
            </a:extLst>
          </p:cNvPr>
          <p:cNvSpPr>
            <a:spLocks noGrp="1"/>
          </p:cNvSpPr>
          <p:nvPr>
            <p:ph type="body" sz="quarter" idx="16"/>
          </p:nvPr>
        </p:nvSpPr>
        <p:spPr>
          <a:xfrm>
            <a:off x="6464300" y="2677067"/>
            <a:ext cx="5367482" cy="2935288"/>
          </a:xfrm>
        </p:spPr>
        <p:txBody>
          <a:bodyPr/>
          <a:lstStyle/>
          <a:p>
            <a:r>
              <a:rPr kumimoji="1" lang="ja-JP" altLang="en-US" dirty="0"/>
              <a:t>訓練を行う為に必要な教科書・教材の購入費</a:t>
            </a:r>
            <a:endParaRPr kumimoji="1" lang="en-US" altLang="ja-JP" dirty="0"/>
          </a:p>
          <a:p>
            <a:pPr marL="0" indent="0">
              <a:buNone/>
            </a:pPr>
            <a:r>
              <a:rPr kumimoji="1" lang="en-US" altLang="ja-JP" dirty="0"/>
              <a:t>※</a:t>
            </a:r>
            <a:r>
              <a:rPr kumimoji="1" lang="ja-JP" altLang="en-US" dirty="0"/>
              <a:t>頒布を目的として発行される出版物のみ</a:t>
            </a:r>
            <a:endParaRPr kumimoji="1" lang="en-US" altLang="ja-JP" dirty="0"/>
          </a:p>
          <a:p>
            <a:r>
              <a:rPr kumimoji="1" lang="ja-JP" altLang="en-US" dirty="0"/>
              <a:t>施設・設備の借上費</a:t>
            </a:r>
            <a:endParaRPr kumimoji="1" lang="en-US" altLang="ja-JP" dirty="0"/>
          </a:p>
          <a:p>
            <a:r>
              <a:rPr kumimoji="1" lang="ja-JP" altLang="en-US" dirty="0"/>
              <a:t>事業内訓練の部外講師への謝金・手当</a:t>
            </a:r>
            <a:endParaRPr kumimoji="1" lang="en-US" altLang="ja-JP" dirty="0"/>
          </a:p>
          <a:p>
            <a:pPr marL="0" indent="0">
              <a:buNone/>
            </a:pPr>
            <a:r>
              <a:rPr kumimoji="1" lang="en-US" altLang="ja-JP" dirty="0"/>
              <a:t>※</a:t>
            </a:r>
            <a:r>
              <a:rPr kumimoji="1" lang="ja-JP" altLang="en-US" dirty="0"/>
              <a:t>１時間当たり１万５千円が上限（税込み）</a:t>
            </a:r>
            <a:endParaRPr kumimoji="1" lang="en-US" altLang="ja-JP" dirty="0"/>
          </a:p>
          <a:p>
            <a:r>
              <a:rPr kumimoji="1" lang="ja-JP" altLang="en-US" dirty="0"/>
              <a:t>受講に必要な入学料・受講料など</a:t>
            </a:r>
            <a:endParaRPr kumimoji="1" lang="en-US" altLang="ja-JP" dirty="0"/>
          </a:p>
          <a:p>
            <a:pPr marL="0" indent="0">
              <a:buNone/>
            </a:pPr>
            <a:r>
              <a:rPr lang="en-US" altLang="ja-JP" dirty="0"/>
              <a:t>※</a:t>
            </a:r>
            <a:r>
              <a:rPr lang="ja-JP" altLang="en-US" dirty="0"/>
              <a:t>材料は対象外（営業中使用か判断が困難）</a:t>
            </a:r>
            <a:endParaRPr lang="en-US" altLang="ja-JP" dirty="0"/>
          </a:p>
          <a:p>
            <a:pPr marL="0" indent="0">
              <a:buNone/>
            </a:pPr>
            <a:endParaRPr kumimoji="1" lang="en-US" altLang="ja-JP" dirty="0"/>
          </a:p>
          <a:p>
            <a:pPr marL="0" indent="0">
              <a:buNone/>
            </a:pPr>
            <a:r>
              <a:rPr lang="ja-JP" altLang="en-US" dirty="0"/>
              <a:t>講師や受講生の旅費・宿泊費などは対象外</a:t>
            </a:r>
            <a:endParaRPr kumimoji="1" lang="ja-JP" altLang="en-US" dirty="0"/>
          </a:p>
        </p:txBody>
      </p:sp>
      <p:pic>
        <p:nvPicPr>
          <p:cNvPr id="13" name="図プレースホルダー 12" descr="テキスト&#10;&#10;中程度の精度で自動的に生成された説明">
            <a:extLst>
              <a:ext uri="{FF2B5EF4-FFF2-40B4-BE49-F238E27FC236}">
                <a16:creationId xmlns:a16="http://schemas.microsoft.com/office/drawing/2014/main" id="{E997B092-79BB-B130-6BB2-8D48C5479491}"/>
              </a:ext>
            </a:extLst>
          </p:cNvPr>
          <p:cNvPicPr>
            <a:picLocks noGrp="1" noChangeAspect="1"/>
          </p:cNvPicPr>
          <p:nvPr>
            <p:ph type="pic" sz="quarter" idx="17"/>
          </p:nvPr>
        </p:nvPicPr>
        <p:blipFill>
          <a:blip r:embed="rId2"/>
          <a:srcRect t="10062" b="10062"/>
          <a:stretch>
            <a:fillRect/>
          </a:stretch>
        </p:blipFill>
        <p:spPr/>
      </p:pic>
      <p:sp>
        <p:nvSpPr>
          <p:cNvPr id="14" name="四角形: 角を丸くする 13">
            <a:extLst>
              <a:ext uri="{FF2B5EF4-FFF2-40B4-BE49-F238E27FC236}">
                <a16:creationId xmlns:a16="http://schemas.microsoft.com/office/drawing/2014/main" id="{FE5A14CA-F509-0358-F77D-274BA44CB1A8}"/>
              </a:ext>
            </a:extLst>
          </p:cNvPr>
          <p:cNvSpPr/>
          <p:nvPr/>
        </p:nvSpPr>
        <p:spPr>
          <a:xfrm>
            <a:off x="141440" y="6458302"/>
            <a:ext cx="2357920" cy="282028"/>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518B7C65-47E5-63EB-CE5D-533246EA5A36}"/>
              </a:ext>
            </a:extLst>
          </p:cNvPr>
          <p:cNvSpPr txBox="1"/>
          <p:nvPr/>
        </p:nvSpPr>
        <p:spPr>
          <a:xfrm>
            <a:off x="2873267" y="6022956"/>
            <a:ext cx="2914580" cy="369332"/>
          </a:xfrm>
          <a:prstGeom prst="rect">
            <a:avLst/>
          </a:prstGeom>
          <a:noFill/>
        </p:spPr>
        <p:txBody>
          <a:bodyPr wrap="none" rtlCol="0">
            <a:spAutoFit/>
          </a:bodyPr>
          <a:lstStyle/>
          <a:p>
            <a:r>
              <a:rPr lang="ja-JP" altLang="en-US" dirty="0">
                <a:solidFill>
                  <a:schemeClr val="bg2">
                    <a:lumMod val="50000"/>
                  </a:schemeClr>
                </a:solidFill>
                <a:latin typeface="Meiryo UI" panose="020B0604030504040204" pitchFamily="50" charset="-128"/>
                <a:ea typeface="Meiryo UI" panose="020B0604030504040204" pitchFamily="50" charset="-128"/>
              </a:rPr>
              <a:t>詳細はパンフレット</a:t>
            </a:r>
            <a:r>
              <a:rPr lang="en-US" altLang="ja-JP" dirty="0">
                <a:solidFill>
                  <a:schemeClr val="bg2">
                    <a:lumMod val="50000"/>
                  </a:schemeClr>
                </a:solidFill>
                <a:latin typeface="Meiryo UI" panose="020B0604030504040204" pitchFamily="50" charset="-128"/>
                <a:ea typeface="Meiryo UI" panose="020B0604030504040204" pitchFamily="50" charset="-128"/>
              </a:rPr>
              <a:t>P24</a:t>
            </a:r>
            <a:r>
              <a:rPr lang="ja-JP" altLang="en-US" dirty="0">
                <a:solidFill>
                  <a:schemeClr val="bg2">
                    <a:lumMod val="50000"/>
                  </a:schemeClr>
                </a:solidFill>
                <a:latin typeface="Meiryo UI" panose="020B0604030504040204" pitchFamily="50" charset="-128"/>
                <a:ea typeface="Meiryo UI" panose="020B0604030504040204" pitchFamily="50" charset="-128"/>
              </a:rPr>
              <a:t>～</a:t>
            </a:r>
            <a:r>
              <a:rPr lang="en-US" altLang="ja-JP" dirty="0">
                <a:solidFill>
                  <a:schemeClr val="bg2">
                    <a:lumMod val="50000"/>
                  </a:schemeClr>
                </a:solidFill>
                <a:latin typeface="Meiryo UI" panose="020B0604030504040204" pitchFamily="50" charset="-128"/>
                <a:ea typeface="Meiryo UI" panose="020B0604030504040204" pitchFamily="50" charset="-128"/>
              </a:rPr>
              <a:t>P26</a:t>
            </a:r>
            <a:endParaRPr lang="ja-JP" altLang="en-US" dirty="0">
              <a:solidFill>
                <a:schemeClr val="bg2">
                  <a:lumMod val="50000"/>
                </a:schemeClr>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8723323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BA86A9EC-640F-47FB-AA92-2851B3012347}"/>
              </a:ext>
            </a:extLst>
          </p:cNvPr>
          <p:cNvSpPr>
            <a:spLocks noGrp="1"/>
          </p:cNvSpPr>
          <p:nvPr>
            <p:ph type="title"/>
          </p:nvPr>
        </p:nvSpPr>
        <p:spPr>
          <a:xfrm>
            <a:off x="838200" y="287060"/>
            <a:ext cx="10515600" cy="700115"/>
          </a:xfrm>
        </p:spPr>
        <p:txBody>
          <a:bodyPr rtlCol="0"/>
          <a:lstStyle/>
          <a:p>
            <a:pPr rtl="0"/>
            <a:r>
              <a:rPr lang="ja-JP" altLang="en-US" dirty="0">
                <a:latin typeface="Meiryo UI" panose="020B0604030504040204" pitchFamily="50" charset="-128"/>
                <a:ea typeface="Meiryo UI" panose="020B0604030504040204" pitchFamily="50" charset="-128"/>
              </a:rPr>
              <a:t>助 成 率 ・ 助 成 額 </a:t>
            </a:r>
          </a:p>
        </p:txBody>
      </p:sp>
      <p:graphicFrame>
        <p:nvGraphicFramePr>
          <p:cNvPr id="8" name="表 4">
            <a:extLst>
              <a:ext uri="{FF2B5EF4-FFF2-40B4-BE49-F238E27FC236}">
                <a16:creationId xmlns:a16="http://schemas.microsoft.com/office/drawing/2014/main" id="{9A8E8C2A-A8BD-45E2-9295-7C18164F12B0}"/>
              </a:ext>
            </a:extLst>
          </p:cNvPr>
          <p:cNvGraphicFramePr>
            <a:graphicFrameLocks/>
          </p:cNvGraphicFramePr>
          <p:nvPr>
            <p:extLst>
              <p:ext uri="{D42A27DB-BD31-4B8C-83A1-F6EECF244321}">
                <p14:modId xmlns:p14="http://schemas.microsoft.com/office/powerpoint/2010/main" val="3576088450"/>
              </p:ext>
            </p:extLst>
          </p:nvPr>
        </p:nvGraphicFramePr>
        <p:xfrm>
          <a:off x="1028700" y="1964270"/>
          <a:ext cx="10134600" cy="4023360"/>
        </p:xfrm>
        <a:graphic>
          <a:graphicData uri="http://schemas.openxmlformats.org/drawingml/2006/table">
            <a:tbl>
              <a:tblPr firstRow="1">
                <a:tableStyleId>{69012ECD-51FC-41F1-AA8D-1B2483CD663E}</a:tableStyleId>
              </a:tblPr>
              <a:tblGrid>
                <a:gridCol w="2026920">
                  <a:extLst>
                    <a:ext uri="{9D8B030D-6E8A-4147-A177-3AD203B41FA5}">
                      <a16:colId xmlns:a16="http://schemas.microsoft.com/office/drawing/2014/main" val="1689330750"/>
                    </a:ext>
                  </a:extLst>
                </a:gridCol>
                <a:gridCol w="2026920">
                  <a:extLst>
                    <a:ext uri="{9D8B030D-6E8A-4147-A177-3AD203B41FA5}">
                      <a16:colId xmlns:a16="http://schemas.microsoft.com/office/drawing/2014/main" val="2660631934"/>
                    </a:ext>
                  </a:extLst>
                </a:gridCol>
                <a:gridCol w="2026920">
                  <a:extLst>
                    <a:ext uri="{9D8B030D-6E8A-4147-A177-3AD203B41FA5}">
                      <a16:colId xmlns:a16="http://schemas.microsoft.com/office/drawing/2014/main" val="3909717689"/>
                    </a:ext>
                  </a:extLst>
                </a:gridCol>
                <a:gridCol w="2026920">
                  <a:extLst>
                    <a:ext uri="{9D8B030D-6E8A-4147-A177-3AD203B41FA5}">
                      <a16:colId xmlns:a16="http://schemas.microsoft.com/office/drawing/2014/main" val="1603189107"/>
                    </a:ext>
                  </a:extLst>
                </a:gridCol>
                <a:gridCol w="2026920">
                  <a:extLst>
                    <a:ext uri="{9D8B030D-6E8A-4147-A177-3AD203B41FA5}">
                      <a16:colId xmlns:a16="http://schemas.microsoft.com/office/drawing/2014/main" val="1897606603"/>
                    </a:ext>
                  </a:extLst>
                </a:gridCol>
              </a:tblGrid>
              <a:tr h="571500">
                <a:tc>
                  <a:txBody>
                    <a:bodyPr/>
                    <a:lstStyle/>
                    <a:p>
                      <a:pPr rtl="0"/>
                      <a:endParaRPr lang="ja-JP" altLang="en-US" noProof="0">
                        <a:latin typeface="Meiryo UI" panose="020B0604030504040204" pitchFamily="50" charset="-128"/>
                        <a:ea typeface="Meiryo UI" panose="020B0604030504040204" pitchFamily="50" charset="-128"/>
                        <a:cs typeface="Biome Light" panose="020B0303030204020804" pitchFamily="34" charset="0"/>
                      </a:endParaRPr>
                    </a:p>
                  </a:txBody>
                  <a:tcPr anchor="ctr">
                    <a:lnL w="6350" cap="flat" cmpd="sng" algn="ctr">
                      <a:noFill/>
                      <a:prstDash val="solid"/>
                      <a:miter lim="800000"/>
                    </a:lnL>
                    <a:lnR>
                      <a:noFill/>
                    </a:lnR>
                    <a:lnT w="6350" cap="flat" cmpd="sng" algn="ctr">
                      <a:noFill/>
                      <a:prstDash val="solid"/>
                      <a:miter lim="800000"/>
                    </a:lnT>
                    <a:lnB w="381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ja-JP" altLang="en-US" sz="1600" noProof="0" dirty="0">
                          <a:solidFill>
                            <a:schemeClr val="tx1"/>
                          </a:solidFill>
                          <a:latin typeface="Meiryo UI" panose="020B0604030504040204" pitchFamily="50" charset="-128"/>
                          <a:ea typeface="Meiryo UI" panose="020B0604030504040204" pitchFamily="50" charset="-128"/>
                          <a:cs typeface="Biome Light" panose="020B0303030204020804" pitchFamily="34" charset="0"/>
                        </a:rPr>
                        <a:t>中小企業</a:t>
                      </a:r>
                    </a:p>
                  </a:txBody>
                  <a:tcPr anchor="ctr">
                    <a:lnL>
                      <a:noFill/>
                    </a:lnL>
                    <a:lnR>
                      <a:noFill/>
                    </a:lnR>
                    <a:lnT w="6350" cap="flat" cmpd="sng" algn="ctr">
                      <a:noFill/>
                      <a:prstDash val="solid"/>
                      <a:miter lim="800000"/>
                    </a:lnT>
                    <a:lnB w="381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ja-JP" altLang="en-US" sz="1600" noProof="0" dirty="0">
                          <a:solidFill>
                            <a:schemeClr val="tx1"/>
                          </a:solidFill>
                          <a:latin typeface="Meiryo UI" panose="020B0604030504040204" pitchFamily="50" charset="-128"/>
                          <a:ea typeface="Meiryo UI" panose="020B0604030504040204" pitchFamily="50" charset="-128"/>
                        </a:rPr>
                        <a:t>中小企業以外</a:t>
                      </a:r>
                      <a:endParaRPr lang="ja-JP" altLang="en-US" sz="1600" noProof="0" dirty="0">
                        <a:solidFill>
                          <a:schemeClr val="tx1"/>
                        </a:solidFill>
                        <a:latin typeface="Meiryo UI" panose="020B0604030504040204" pitchFamily="50" charset="-128"/>
                        <a:ea typeface="Meiryo UI" panose="020B0604030504040204" pitchFamily="50" charset="-128"/>
                        <a:cs typeface="Biome Light" panose="020B0303030204020804" pitchFamily="34" charset="0"/>
                      </a:endParaRPr>
                    </a:p>
                  </a:txBody>
                  <a:tcPr anchor="ctr">
                    <a:lnL>
                      <a:noFill/>
                    </a:lnL>
                    <a:lnR>
                      <a:noFill/>
                    </a:lnR>
                    <a:lnT w="6350" cap="flat" cmpd="sng" algn="ctr">
                      <a:noFill/>
                      <a:prstDash val="solid"/>
                      <a:miter lim="800000"/>
                    </a:lnT>
                    <a:lnB w="381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ja-JP" altLang="en-US" sz="1600" noProof="0" dirty="0">
                          <a:solidFill>
                            <a:schemeClr val="tx1"/>
                          </a:solidFill>
                          <a:latin typeface="Meiryo UI" panose="020B0604030504040204" pitchFamily="50" charset="-128"/>
                          <a:ea typeface="Meiryo UI" panose="020B0604030504040204" pitchFamily="50" charset="-128"/>
                          <a:cs typeface="Biome Light" panose="020B0303030204020804" pitchFamily="34" charset="0"/>
                        </a:rPr>
                        <a:t>中小企業</a:t>
                      </a:r>
                    </a:p>
                  </a:txBody>
                  <a:tcPr anchor="ctr">
                    <a:lnL>
                      <a:noFill/>
                    </a:lnL>
                    <a:lnR>
                      <a:noFill/>
                    </a:lnR>
                    <a:lnT w="6350" cap="flat" cmpd="sng" algn="ctr">
                      <a:noFill/>
                      <a:prstDash val="solid"/>
                      <a:miter lim="800000"/>
                    </a:lnT>
                    <a:lnB w="381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ja-JP" altLang="en-US" sz="1600" noProof="0" dirty="0">
                          <a:solidFill>
                            <a:schemeClr val="tx1"/>
                          </a:solidFill>
                          <a:latin typeface="Meiryo UI" panose="020B0604030504040204" pitchFamily="50" charset="-128"/>
                          <a:ea typeface="Meiryo UI" panose="020B0604030504040204" pitchFamily="50" charset="-128"/>
                        </a:rPr>
                        <a:t>中小企業以外</a:t>
                      </a:r>
                      <a:endParaRPr lang="ja-JP" altLang="en-US" sz="1600" noProof="0" dirty="0">
                        <a:solidFill>
                          <a:schemeClr val="tx1"/>
                        </a:solidFill>
                        <a:latin typeface="Meiryo UI" panose="020B0604030504040204" pitchFamily="50" charset="-128"/>
                        <a:ea typeface="Meiryo UI" panose="020B0604030504040204" pitchFamily="50" charset="-128"/>
                        <a:cs typeface="Biome Light" panose="020B0303030204020804" pitchFamily="34" charset="0"/>
                      </a:endParaRPr>
                    </a:p>
                  </a:txBody>
                  <a:tcPr anchor="ctr">
                    <a:lnL>
                      <a:noFill/>
                    </a:lnL>
                    <a:lnR w="6350" cap="flat" cmpd="sng" algn="ctr">
                      <a:noFill/>
                      <a:prstDash val="solid"/>
                      <a:miter lim="800000"/>
                    </a:lnR>
                    <a:lnT w="6350" cap="flat" cmpd="sng" algn="ctr">
                      <a:noFill/>
                      <a:prstDash val="solid"/>
                      <a:miter lim="800000"/>
                    </a:lnT>
                    <a:lnB w="381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79928716"/>
                  </a:ext>
                </a:extLst>
              </a:tr>
              <a:tr h="571500">
                <a:tc>
                  <a:txBody>
                    <a:bodyPr/>
                    <a:lstStyle/>
                    <a:p>
                      <a:pPr rtl="0"/>
                      <a:r>
                        <a:rPr lang="ja-JP" altLang="en-US" sz="1600" noProof="0" dirty="0">
                          <a:solidFill>
                            <a:schemeClr val="tx1"/>
                          </a:solidFill>
                          <a:latin typeface="Meiryo UI" panose="020B0604030504040204" pitchFamily="50" charset="-128"/>
                          <a:ea typeface="Meiryo UI" panose="020B0604030504040204" pitchFamily="50" charset="-128"/>
                          <a:cs typeface="Biome Light" panose="020B0303030204020804" pitchFamily="34" charset="0"/>
                        </a:rPr>
                        <a:t>正規社員対象</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38100" cap="flat" cmpd="sng" algn="ctr">
                      <a:solidFill>
                        <a:schemeClr val="accent2"/>
                      </a:solidFill>
                      <a:prstDash val="solid"/>
                      <a:round/>
                      <a:headEnd type="none" w="med" len="med"/>
                      <a:tailEnd type="none" w="med" len="med"/>
                    </a:lnT>
                    <a:lnB w="19050" cap="flat" cmpd="sng" algn="ctr">
                      <a:solidFill>
                        <a:schemeClr val="accent4"/>
                      </a:solidFill>
                      <a:prstDash val="solid"/>
                      <a:round/>
                      <a:headEnd type="none" w="med" len="med"/>
                      <a:tailEnd type="none" w="med" len="med"/>
                    </a:lnB>
                  </a:tcPr>
                </a:tc>
                <a:tc>
                  <a:txBody>
                    <a:bodyPr/>
                    <a:lstStyle/>
                    <a:p>
                      <a:pPr algn="ctr" rtl="0"/>
                      <a:r>
                        <a:rPr lang="en-US" altLang="ja-JP" sz="1600" noProof="0" dirty="0">
                          <a:solidFill>
                            <a:schemeClr val="tx1"/>
                          </a:solidFill>
                          <a:latin typeface="Meiryo UI" panose="020B0604030504040204" pitchFamily="50" charset="-128"/>
                          <a:ea typeface="Meiryo UI" panose="020B0604030504040204" pitchFamily="50" charset="-128"/>
                          <a:cs typeface="Biome Light" panose="020B0303030204020804" pitchFamily="34" charset="0"/>
                        </a:rPr>
                        <a:t>45</a:t>
                      </a:r>
                      <a:r>
                        <a:rPr lang="ja-JP" altLang="en-US" sz="1600" noProof="0" dirty="0">
                          <a:solidFill>
                            <a:schemeClr val="tx1"/>
                          </a:solidFill>
                          <a:latin typeface="Meiryo UI" panose="020B0604030504040204" pitchFamily="50" charset="-128"/>
                          <a:ea typeface="Meiryo UI" panose="020B0604030504040204" pitchFamily="50" charset="-128"/>
                          <a:cs typeface="Biome Light" panose="020B0303030204020804" pitchFamily="34" charset="0"/>
                        </a:rPr>
                        <a:t>％</a:t>
                      </a:r>
                    </a:p>
                  </a:txBody>
                  <a:tcPr anchor="ctr">
                    <a:lnL w="28575" cap="flat" cmpd="sng" algn="ctr">
                      <a:noFill/>
                      <a:prstDash val="solid"/>
                      <a:round/>
                      <a:headEnd type="none" w="med" len="med"/>
                      <a:tailEnd type="none" w="med" len="med"/>
                    </a:lnL>
                    <a:lnT w="38100" cap="flat" cmpd="sng" algn="ctr">
                      <a:solidFill>
                        <a:schemeClr val="accent2"/>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a:r>
                        <a:rPr lang="en-US" altLang="ja-JP" sz="1600" noProof="0" dirty="0">
                          <a:solidFill>
                            <a:schemeClr val="tx1"/>
                          </a:solidFill>
                          <a:latin typeface="Meiryo UI" panose="020B0604030504040204" pitchFamily="50" charset="-128"/>
                          <a:ea typeface="Meiryo UI" panose="020B0604030504040204" pitchFamily="50" charset="-128"/>
                          <a:cs typeface="Biome Light" panose="020B0303030204020804" pitchFamily="34" charset="0"/>
                        </a:rPr>
                        <a:t>30</a:t>
                      </a:r>
                      <a:r>
                        <a:rPr lang="ja-JP" altLang="en-US" sz="1600" noProof="0" dirty="0">
                          <a:solidFill>
                            <a:schemeClr val="tx1"/>
                          </a:solidFill>
                          <a:latin typeface="Meiryo UI" panose="020B0604030504040204" pitchFamily="50" charset="-128"/>
                          <a:ea typeface="Meiryo UI" panose="020B0604030504040204" pitchFamily="50" charset="-128"/>
                          <a:cs typeface="Biome Light" panose="020B0303030204020804" pitchFamily="34" charset="0"/>
                        </a:rPr>
                        <a:t>％</a:t>
                      </a:r>
                    </a:p>
                  </a:txBody>
                  <a:tcPr anchor="ctr">
                    <a:lnT w="38100" cap="flat" cmpd="sng" algn="ctr">
                      <a:solidFill>
                        <a:schemeClr val="accent2"/>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a:r>
                        <a:rPr lang="en-US" altLang="ja-JP" sz="1600" noProof="0" dirty="0">
                          <a:solidFill>
                            <a:schemeClr val="tx1"/>
                          </a:solidFill>
                          <a:latin typeface="Meiryo UI" panose="020B0604030504040204" pitchFamily="50" charset="-128"/>
                          <a:ea typeface="Meiryo UI" panose="020B0604030504040204" pitchFamily="50" charset="-128"/>
                        </a:rPr>
                        <a:t>760</a:t>
                      </a:r>
                      <a:r>
                        <a:rPr lang="ja-JP" altLang="en-US" sz="1600" noProof="0" dirty="0">
                          <a:solidFill>
                            <a:schemeClr val="tx1"/>
                          </a:solidFill>
                          <a:latin typeface="Meiryo UI" panose="020B0604030504040204" pitchFamily="50" charset="-128"/>
                          <a:ea typeface="Meiryo UI" panose="020B0604030504040204" pitchFamily="50" charset="-128"/>
                        </a:rPr>
                        <a:t>円</a:t>
                      </a:r>
                      <a:endParaRPr lang="ja-JP" altLang="en-US" sz="1600" noProof="0" dirty="0">
                        <a:solidFill>
                          <a:schemeClr val="tx1"/>
                        </a:solidFill>
                        <a:latin typeface="Meiryo UI" panose="020B0604030504040204" pitchFamily="50" charset="-128"/>
                        <a:ea typeface="Meiryo UI" panose="020B0604030504040204" pitchFamily="50" charset="-128"/>
                        <a:cs typeface="Biome Light" panose="020B0303030204020804" pitchFamily="34" charset="0"/>
                      </a:endParaRPr>
                    </a:p>
                  </a:txBody>
                  <a:tcPr anchor="ctr">
                    <a:lnT w="38100" cap="flat" cmpd="sng" algn="ctr">
                      <a:solidFill>
                        <a:schemeClr val="accent2"/>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a:r>
                        <a:rPr lang="en-US" altLang="ja-JP" sz="1600" noProof="0" dirty="0">
                          <a:solidFill>
                            <a:schemeClr val="tx1"/>
                          </a:solidFill>
                          <a:latin typeface="Meiryo UI" panose="020B0604030504040204" pitchFamily="50" charset="-128"/>
                          <a:ea typeface="Meiryo UI" panose="020B0604030504040204" pitchFamily="50" charset="-128"/>
                        </a:rPr>
                        <a:t>380</a:t>
                      </a:r>
                      <a:r>
                        <a:rPr lang="ja-JP" altLang="en-US" sz="1600" noProof="0" dirty="0">
                          <a:solidFill>
                            <a:schemeClr val="tx1"/>
                          </a:solidFill>
                          <a:latin typeface="Meiryo UI" panose="020B0604030504040204" pitchFamily="50" charset="-128"/>
                          <a:ea typeface="Meiryo UI" panose="020B0604030504040204" pitchFamily="50" charset="-128"/>
                          <a:cs typeface="Biome Light" panose="020B0303030204020804" pitchFamily="34" charset="0"/>
                        </a:rPr>
                        <a:t>円</a:t>
                      </a:r>
                      <a:endParaRPr lang="en-US" altLang="ja-JP" sz="1600" noProof="0" dirty="0">
                        <a:solidFill>
                          <a:schemeClr val="tx1"/>
                        </a:solidFill>
                        <a:latin typeface="Meiryo UI" panose="020B0604030504040204" pitchFamily="50" charset="-128"/>
                        <a:ea typeface="Meiryo UI" panose="020B0604030504040204" pitchFamily="50" charset="-128"/>
                      </a:endParaRPr>
                    </a:p>
                  </a:txBody>
                  <a:tcPr anchor="ctr">
                    <a:lnR w="6350" cap="flat" cmpd="sng" algn="ctr">
                      <a:noFill/>
                      <a:prstDash val="solid"/>
                      <a:round/>
                      <a:headEnd type="none" w="med" len="med"/>
                      <a:tailEnd type="none" w="med" len="med"/>
                    </a:lnR>
                    <a:lnT w="38100" cap="flat" cmpd="sng" algn="ctr">
                      <a:solidFill>
                        <a:schemeClr val="accent2"/>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760208656"/>
                  </a:ext>
                </a:extLst>
              </a:tr>
              <a:tr h="571500">
                <a:tc>
                  <a:txBody>
                    <a:bodyPr/>
                    <a:lstStyle/>
                    <a:p>
                      <a:pPr rtl="0"/>
                      <a:r>
                        <a:rPr lang="ja-JP" altLang="en-US" sz="1600" noProof="0" dirty="0">
                          <a:solidFill>
                            <a:schemeClr val="tx1"/>
                          </a:solidFill>
                          <a:latin typeface="Meiryo UI" panose="020B0604030504040204" pitchFamily="50" charset="-128"/>
                          <a:ea typeface="Meiryo UI" panose="020B0604030504040204" pitchFamily="50" charset="-128"/>
                          <a:cs typeface="Biome Light" panose="020B0303030204020804" pitchFamily="34" charset="0"/>
                        </a:rPr>
                        <a:t>非正規社員対象</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chemeClr val="accent4"/>
                      </a:solidFill>
                      <a:prstDash val="solid"/>
                      <a:round/>
                      <a:headEnd type="none" w="med" len="med"/>
                      <a:tailEnd type="none" w="med" len="med"/>
                    </a:lnT>
                    <a:lnB w="19050" cap="flat" cmpd="sng" algn="ctr">
                      <a:solidFill>
                        <a:schemeClr val="accent4"/>
                      </a:solidFill>
                      <a:prstDash val="solid"/>
                      <a:round/>
                      <a:headEnd type="none" w="med" len="med"/>
                      <a:tailEnd type="none" w="med" len="med"/>
                    </a:lnB>
                  </a:tcPr>
                </a:tc>
                <a:tc>
                  <a:txBody>
                    <a:bodyPr/>
                    <a:lstStyle/>
                    <a:p>
                      <a:pPr algn="ctr" rtl="0"/>
                      <a:r>
                        <a:rPr lang="en-US" altLang="ja-JP" sz="1600" noProof="0" dirty="0">
                          <a:solidFill>
                            <a:schemeClr val="tx1"/>
                          </a:solidFill>
                          <a:latin typeface="Meiryo UI" panose="020B0604030504040204" pitchFamily="50" charset="-128"/>
                          <a:ea typeface="Meiryo UI" panose="020B0604030504040204" pitchFamily="50" charset="-128"/>
                          <a:cs typeface="Biome Light" panose="020B0303030204020804" pitchFamily="34" charset="0"/>
                        </a:rPr>
                        <a:t>60</a:t>
                      </a:r>
                      <a:r>
                        <a:rPr lang="ja-JP" altLang="en-US" sz="1600" noProof="0" dirty="0">
                          <a:solidFill>
                            <a:schemeClr val="tx1"/>
                          </a:solidFill>
                          <a:latin typeface="Meiryo UI" panose="020B0604030504040204" pitchFamily="50" charset="-128"/>
                          <a:ea typeface="Meiryo UI" panose="020B0604030504040204" pitchFamily="50" charset="-128"/>
                          <a:cs typeface="Biome Light" panose="020B0303030204020804" pitchFamily="34" charset="0"/>
                        </a:rPr>
                        <a:t>％</a:t>
                      </a:r>
                    </a:p>
                  </a:txBody>
                  <a:tcPr anchor="ctr">
                    <a:lnL w="28575" cap="flat" cmpd="sng" algn="ctr">
                      <a:noFill/>
                      <a:prstDash val="solid"/>
                      <a:round/>
                      <a:headEnd type="none" w="med" len="med"/>
                      <a:tailEnd type="none" w="med" len="med"/>
                    </a:lnL>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a:r>
                        <a:rPr lang="en-US" altLang="ja-JP" sz="1600" noProof="0" dirty="0">
                          <a:solidFill>
                            <a:schemeClr val="tx1"/>
                          </a:solidFill>
                          <a:latin typeface="Meiryo UI" panose="020B0604030504040204" pitchFamily="50" charset="-128"/>
                          <a:ea typeface="Meiryo UI" panose="020B0604030504040204" pitchFamily="50" charset="-128"/>
                          <a:cs typeface="Biome Light" panose="020B0303030204020804" pitchFamily="34" charset="0"/>
                        </a:rPr>
                        <a:t>60</a:t>
                      </a:r>
                      <a:r>
                        <a:rPr lang="ja-JP" altLang="en-US" sz="1600" noProof="0" dirty="0">
                          <a:solidFill>
                            <a:schemeClr val="tx1"/>
                          </a:solidFill>
                          <a:latin typeface="Meiryo UI" panose="020B0604030504040204" pitchFamily="50" charset="-128"/>
                          <a:ea typeface="Meiryo UI" panose="020B0604030504040204" pitchFamily="50" charset="-128"/>
                          <a:cs typeface="Biome Light" panose="020B0303030204020804" pitchFamily="34" charset="0"/>
                        </a:rPr>
                        <a:t>％</a:t>
                      </a:r>
                    </a:p>
                  </a:txBody>
                  <a:tcPr anchor="ct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a:r>
                        <a:rPr lang="en-US" altLang="ja-JP" sz="1600" noProof="0" dirty="0">
                          <a:solidFill>
                            <a:schemeClr val="tx1"/>
                          </a:solidFill>
                          <a:latin typeface="Meiryo UI" panose="020B0604030504040204" pitchFamily="50" charset="-128"/>
                          <a:ea typeface="Meiryo UI" panose="020B0604030504040204" pitchFamily="50" charset="-128"/>
                        </a:rPr>
                        <a:t>760</a:t>
                      </a:r>
                      <a:r>
                        <a:rPr lang="ja-JP" altLang="en-US" sz="1600" noProof="0" dirty="0">
                          <a:solidFill>
                            <a:schemeClr val="tx1"/>
                          </a:solidFill>
                          <a:latin typeface="Meiryo UI" panose="020B0604030504040204" pitchFamily="50" charset="-128"/>
                          <a:ea typeface="Meiryo UI" panose="020B0604030504040204" pitchFamily="50" charset="-128"/>
                        </a:rPr>
                        <a:t>円</a:t>
                      </a:r>
                      <a:endParaRPr lang="ja-JP" altLang="en-US" sz="1600" noProof="0" dirty="0">
                        <a:solidFill>
                          <a:schemeClr val="tx1"/>
                        </a:solidFill>
                        <a:latin typeface="Meiryo UI" panose="020B0604030504040204" pitchFamily="50" charset="-128"/>
                        <a:ea typeface="Meiryo UI" panose="020B0604030504040204" pitchFamily="50" charset="-128"/>
                        <a:cs typeface="Biome Light" panose="020B0303030204020804" pitchFamily="34" charset="0"/>
                      </a:endParaRPr>
                    </a:p>
                  </a:txBody>
                  <a:tcPr anchor="ct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a:r>
                        <a:rPr lang="en-US" altLang="ja-JP" sz="1600" noProof="0" dirty="0">
                          <a:solidFill>
                            <a:schemeClr val="tx1"/>
                          </a:solidFill>
                          <a:latin typeface="Meiryo UI" panose="020B0604030504040204" pitchFamily="50" charset="-128"/>
                          <a:ea typeface="Meiryo UI" panose="020B0604030504040204" pitchFamily="50" charset="-128"/>
                        </a:rPr>
                        <a:t>380</a:t>
                      </a:r>
                      <a:r>
                        <a:rPr lang="ja-JP" altLang="en-US" sz="1600" noProof="0" dirty="0">
                          <a:solidFill>
                            <a:schemeClr val="tx1"/>
                          </a:solidFill>
                          <a:latin typeface="Meiryo UI" panose="020B0604030504040204" pitchFamily="50" charset="-128"/>
                          <a:ea typeface="Meiryo UI" panose="020B0604030504040204" pitchFamily="50" charset="-128"/>
                          <a:cs typeface="Biome Light" panose="020B0303030204020804" pitchFamily="34" charset="0"/>
                        </a:rPr>
                        <a:t>円</a:t>
                      </a:r>
                      <a:endParaRPr lang="en-US" altLang="ja-JP" sz="1600" noProof="0" dirty="0">
                        <a:solidFill>
                          <a:schemeClr val="tx1"/>
                        </a:solidFill>
                        <a:latin typeface="Meiryo UI" panose="020B0604030504040204" pitchFamily="50" charset="-128"/>
                        <a:ea typeface="Meiryo UI" panose="020B0604030504040204" pitchFamily="50" charset="-128"/>
                      </a:endParaRPr>
                    </a:p>
                  </a:txBody>
                  <a:tcPr anchor="ctr">
                    <a:lnR w="635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3634243071"/>
                  </a:ext>
                </a:extLst>
              </a:tr>
              <a:tr h="571500">
                <a:tc>
                  <a:txBody>
                    <a:bodyPr/>
                    <a:lstStyle/>
                    <a:p>
                      <a:pPr rtl="0"/>
                      <a:r>
                        <a:rPr lang="ja-JP" altLang="en-US" sz="1600" noProof="0" dirty="0">
                          <a:solidFill>
                            <a:schemeClr val="tx1"/>
                          </a:solidFill>
                          <a:latin typeface="Meiryo UI" panose="020B0604030504040204" pitchFamily="50" charset="-128"/>
                          <a:ea typeface="Meiryo UI" panose="020B0604030504040204" pitchFamily="50" charset="-128"/>
                        </a:rPr>
                        <a:t>正規等転換</a:t>
                      </a:r>
                      <a:endParaRPr lang="ja-JP" altLang="en-US" sz="1600" noProof="0" dirty="0">
                        <a:solidFill>
                          <a:schemeClr val="tx1"/>
                        </a:solidFill>
                        <a:latin typeface="Meiryo UI" panose="020B0604030504040204" pitchFamily="50" charset="-128"/>
                        <a:ea typeface="Meiryo UI" panose="020B0604030504040204" pitchFamily="50" charset="-128"/>
                        <a:cs typeface="Biome Light" panose="020B03030302040208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chemeClr val="accent4"/>
                      </a:solidFill>
                      <a:prstDash val="solid"/>
                      <a:round/>
                      <a:headEnd type="none" w="med" len="med"/>
                      <a:tailEnd type="none" w="med" len="med"/>
                    </a:lnT>
                    <a:lnB w="19050" cap="flat" cmpd="sng" algn="ctr">
                      <a:solidFill>
                        <a:schemeClr val="accent4"/>
                      </a:solidFill>
                      <a:prstDash val="solid"/>
                      <a:round/>
                      <a:headEnd type="none" w="med" len="med"/>
                      <a:tailEnd type="none" w="med" len="med"/>
                    </a:lnB>
                  </a:tcPr>
                </a:tc>
                <a:tc>
                  <a:txBody>
                    <a:bodyPr/>
                    <a:lstStyle/>
                    <a:p>
                      <a:pPr algn="ctr" rtl="0"/>
                      <a:r>
                        <a:rPr lang="en-US" altLang="ja-JP" sz="1600" noProof="0" dirty="0">
                          <a:solidFill>
                            <a:schemeClr val="tx1"/>
                          </a:solidFill>
                          <a:latin typeface="Meiryo UI" panose="020B0604030504040204" pitchFamily="50" charset="-128"/>
                          <a:ea typeface="Meiryo UI" panose="020B0604030504040204" pitchFamily="50" charset="-128"/>
                          <a:cs typeface="Biome Light" panose="020B0303030204020804" pitchFamily="34" charset="0"/>
                        </a:rPr>
                        <a:t>70</a:t>
                      </a:r>
                      <a:r>
                        <a:rPr lang="ja-JP" altLang="en-US" sz="1600" noProof="0" dirty="0">
                          <a:solidFill>
                            <a:schemeClr val="tx1"/>
                          </a:solidFill>
                          <a:latin typeface="Meiryo UI" panose="020B0604030504040204" pitchFamily="50" charset="-128"/>
                          <a:ea typeface="Meiryo UI" panose="020B0604030504040204" pitchFamily="50" charset="-128"/>
                          <a:cs typeface="Biome Light" panose="020B0303030204020804" pitchFamily="34" charset="0"/>
                        </a:rPr>
                        <a:t>％</a:t>
                      </a:r>
                    </a:p>
                  </a:txBody>
                  <a:tcPr anchor="ctr">
                    <a:lnL w="28575" cap="flat" cmpd="sng" algn="ctr">
                      <a:noFill/>
                      <a:prstDash val="solid"/>
                      <a:round/>
                      <a:headEnd type="none" w="med" len="med"/>
                      <a:tailEnd type="none" w="med" len="med"/>
                    </a:lnL>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a:r>
                        <a:rPr lang="en-US" altLang="ja-JP" sz="1600" noProof="0" dirty="0">
                          <a:solidFill>
                            <a:schemeClr val="tx1"/>
                          </a:solidFill>
                          <a:latin typeface="Meiryo UI" panose="020B0604030504040204" pitchFamily="50" charset="-128"/>
                          <a:ea typeface="Meiryo UI" panose="020B0604030504040204" pitchFamily="50" charset="-128"/>
                          <a:cs typeface="Biome Light" panose="020B0303030204020804" pitchFamily="34" charset="0"/>
                        </a:rPr>
                        <a:t>70</a:t>
                      </a:r>
                      <a:r>
                        <a:rPr lang="ja-JP" altLang="en-US" sz="1600" noProof="0" dirty="0">
                          <a:solidFill>
                            <a:schemeClr val="tx1"/>
                          </a:solidFill>
                          <a:latin typeface="Meiryo UI" panose="020B0604030504040204" pitchFamily="50" charset="-128"/>
                          <a:ea typeface="Meiryo UI" panose="020B0604030504040204" pitchFamily="50" charset="-128"/>
                          <a:cs typeface="Biome Light" panose="020B0303030204020804" pitchFamily="34" charset="0"/>
                        </a:rPr>
                        <a:t>％</a:t>
                      </a:r>
                    </a:p>
                  </a:txBody>
                  <a:tcPr anchor="ct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a:r>
                        <a:rPr lang="en-US" altLang="ja-JP" sz="1600" noProof="0" dirty="0">
                          <a:solidFill>
                            <a:schemeClr val="tx1"/>
                          </a:solidFill>
                          <a:latin typeface="Meiryo UI" panose="020B0604030504040204" pitchFamily="50" charset="-128"/>
                          <a:ea typeface="Meiryo UI" panose="020B0604030504040204" pitchFamily="50" charset="-128"/>
                        </a:rPr>
                        <a:t>760</a:t>
                      </a:r>
                      <a:r>
                        <a:rPr lang="ja-JP" altLang="en-US" sz="1600" noProof="0" dirty="0">
                          <a:solidFill>
                            <a:schemeClr val="tx1"/>
                          </a:solidFill>
                          <a:latin typeface="Meiryo UI" panose="020B0604030504040204" pitchFamily="50" charset="-128"/>
                          <a:ea typeface="Meiryo UI" panose="020B0604030504040204" pitchFamily="50" charset="-128"/>
                        </a:rPr>
                        <a:t>円</a:t>
                      </a:r>
                      <a:endParaRPr lang="ja-JP" altLang="en-US" sz="1600" noProof="0" dirty="0">
                        <a:solidFill>
                          <a:schemeClr val="tx1"/>
                        </a:solidFill>
                        <a:latin typeface="Meiryo UI" panose="020B0604030504040204" pitchFamily="50" charset="-128"/>
                        <a:ea typeface="Meiryo UI" panose="020B0604030504040204" pitchFamily="50" charset="-128"/>
                        <a:cs typeface="Biome Light" panose="020B0303030204020804" pitchFamily="34" charset="0"/>
                      </a:endParaRPr>
                    </a:p>
                  </a:txBody>
                  <a:tcPr anchor="ct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a:r>
                        <a:rPr lang="en-US" altLang="ja-JP" sz="1600" noProof="0" dirty="0">
                          <a:solidFill>
                            <a:schemeClr val="tx1"/>
                          </a:solidFill>
                          <a:latin typeface="Meiryo UI" panose="020B0604030504040204" pitchFamily="50" charset="-128"/>
                          <a:ea typeface="Meiryo UI" panose="020B0604030504040204" pitchFamily="50" charset="-128"/>
                        </a:rPr>
                        <a:t>380</a:t>
                      </a:r>
                      <a:r>
                        <a:rPr lang="ja-JP" altLang="en-US" sz="1600" noProof="0" dirty="0">
                          <a:solidFill>
                            <a:schemeClr val="tx1"/>
                          </a:solidFill>
                          <a:latin typeface="Meiryo UI" panose="020B0604030504040204" pitchFamily="50" charset="-128"/>
                          <a:ea typeface="Meiryo UI" panose="020B0604030504040204" pitchFamily="50" charset="-128"/>
                          <a:cs typeface="Biome Light" panose="020B0303030204020804" pitchFamily="34" charset="0"/>
                        </a:rPr>
                        <a:t>円</a:t>
                      </a:r>
                      <a:endParaRPr lang="en-US" altLang="ja-JP" sz="1600" noProof="0" dirty="0">
                        <a:solidFill>
                          <a:schemeClr val="tx1"/>
                        </a:solidFill>
                        <a:latin typeface="Meiryo UI" panose="020B0604030504040204" pitchFamily="50" charset="-128"/>
                        <a:ea typeface="Meiryo UI" panose="020B0604030504040204" pitchFamily="50" charset="-128"/>
                      </a:endParaRPr>
                    </a:p>
                  </a:txBody>
                  <a:tcPr anchor="ctr">
                    <a:lnR w="635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415808797"/>
                  </a:ext>
                </a:extLst>
              </a:tr>
              <a:tr h="571500">
                <a:tc>
                  <a:txBody>
                    <a:bodyPr/>
                    <a:lstStyle/>
                    <a:p>
                      <a:pPr rtl="0"/>
                      <a:r>
                        <a:rPr lang="ja-JP" altLang="en-US" sz="1600" noProof="0" dirty="0">
                          <a:solidFill>
                            <a:schemeClr val="tx1"/>
                          </a:solidFill>
                          <a:latin typeface="Meiryo UI" panose="020B0604030504040204" pitchFamily="50" charset="-128"/>
                          <a:ea typeface="Meiryo UI" panose="020B0604030504040204" pitchFamily="50" charset="-128"/>
                          <a:cs typeface="Biome Light" panose="020B0303030204020804" pitchFamily="34" charset="0"/>
                        </a:rPr>
                        <a:t>支払限度額</a:t>
                      </a:r>
                      <a:endParaRPr lang="en-US" altLang="ja-JP" sz="1600" noProof="0" dirty="0">
                        <a:solidFill>
                          <a:schemeClr val="tx1"/>
                        </a:solidFill>
                        <a:latin typeface="Meiryo UI" panose="020B0604030504040204" pitchFamily="50" charset="-128"/>
                        <a:ea typeface="Meiryo UI" panose="020B0604030504040204" pitchFamily="50" charset="-128"/>
                        <a:cs typeface="Biome Light" panose="020B0303030204020804" pitchFamily="34" charset="0"/>
                      </a:endParaRPr>
                    </a:p>
                    <a:p>
                      <a:pPr rtl="0"/>
                      <a:r>
                        <a:rPr lang="ja-JP" altLang="en-US" sz="1600" noProof="0" dirty="0">
                          <a:solidFill>
                            <a:schemeClr val="tx1"/>
                          </a:solidFill>
                          <a:latin typeface="Meiryo UI" panose="020B0604030504040204" pitchFamily="50" charset="-128"/>
                          <a:ea typeface="Meiryo UI" panose="020B0604030504040204" pitchFamily="50" charset="-128"/>
                          <a:cs typeface="Biome Light" panose="020B0303030204020804" pitchFamily="34" charset="0"/>
                        </a:rPr>
                        <a:t>　</a:t>
                      </a:r>
                      <a:r>
                        <a:rPr lang="en-US" altLang="ja-JP" sz="1600" noProof="0" dirty="0">
                          <a:solidFill>
                            <a:schemeClr val="tx1"/>
                          </a:solidFill>
                          <a:latin typeface="Meiryo UI" panose="020B0604030504040204" pitchFamily="50" charset="-128"/>
                          <a:ea typeface="Meiryo UI" panose="020B0604030504040204" pitchFamily="50" charset="-128"/>
                          <a:cs typeface="Biome Light" panose="020B0303030204020804" pitchFamily="34" charset="0"/>
                        </a:rPr>
                        <a:t>10</a:t>
                      </a:r>
                      <a:r>
                        <a:rPr lang="ja-JP" altLang="en-US" sz="1600" noProof="0" dirty="0">
                          <a:solidFill>
                            <a:schemeClr val="tx1"/>
                          </a:solidFill>
                          <a:latin typeface="Meiryo UI" panose="020B0604030504040204" pitchFamily="50" charset="-128"/>
                          <a:ea typeface="Meiryo UI" panose="020B0604030504040204" pitchFamily="50" charset="-128"/>
                          <a:cs typeface="Biome Light" panose="020B0303030204020804" pitchFamily="34" charset="0"/>
                        </a:rPr>
                        <a:t>～</a:t>
                      </a:r>
                      <a:r>
                        <a:rPr lang="en-US" altLang="ja-JP" sz="1600" noProof="0" dirty="0">
                          <a:solidFill>
                            <a:schemeClr val="tx1"/>
                          </a:solidFill>
                          <a:latin typeface="Meiryo UI" panose="020B0604030504040204" pitchFamily="50" charset="-128"/>
                          <a:ea typeface="Meiryo UI" panose="020B0604030504040204" pitchFamily="50" charset="-128"/>
                          <a:cs typeface="Biome Light" panose="020B0303030204020804" pitchFamily="34" charset="0"/>
                        </a:rPr>
                        <a:t>100</a:t>
                      </a:r>
                      <a:r>
                        <a:rPr lang="ja-JP" altLang="en-US" sz="1600" noProof="0" dirty="0">
                          <a:solidFill>
                            <a:schemeClr val="tx1"/>
                          </a:solidFill>
                          <a:latin typeface="Meiryo UI" panose="020B0604030504040204" pitchFamily="50" charset="-128"/>
                          <a:ea typeface="Meiryo UI" panose="020B0604030504040204" pitchFamily="50" charset="-128"/>
                          <a:cs typeface="Biome Light" panose="020B0303030204020804" pitchFamily="34" charset="0"/>
                        </a:rPr>
                        <a:t>時間</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chemeClr val="accent4"/>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a:r>
                        <a:rPr lang="en-US" altLang="ja-JP" sz="1600" noProof="0" dirty="0">
                          <a:solidFill>
                            <a:schemeClr val="tx1"/>
                          </a:solidFill>
                          <a:latin typeface="Meiryo UI" panose="020B0604030504040204" pitchFamily="50" charset="-128"/>
                          <a:ea typeface="Meiryo UI" panose="020B0604030504040204" pitchFamily="50" charset="-128"/>
                          <a:cs typeface="Biome Light" panose="020B0303030204020804" pitchFamily="34" charset="0"/>
                        </a:rPr>
                        <a:t>15</a:t>
                      </a:r>
                      <a:r>
                        <a:rPr lang="ja-JP" altLang="en-US" sz="1600" noProof="0" dirty="0">
                          <a:solidFill>
                            <a:schemeClr val="tx1"/>
                          </a:solidFill>
                          <a:latin typeface="Meiryo UI" panose="020B0604030504040204" pitchFamily="50" charset="-128"/>
                          <a:ea typeface="Meiryo UI" panose="020B0604030504040204" pitchFamily="50" charset="-128"/>
                          <a:cs typeface="Biome Light" panose="020B0303030204020804" pitchFamily="34" charset="0"/>
                        </a:rPr>
                        <a:t>万円</a:t>
                      </a:r>
                    </a:p>
                  </a:txBody>
                  <a:tcPr anchor="ctr">
                    <a:lnL w="28575" cap="flat" cmpd="sng" algn="ctr">
                      <a:noFill/>
                      <a:prstDash val="solid"/>
                      <a:round/>
                      <a:headEnd type="none" w="med" len="med"/>
                      <a:tailEnd type="none" w="med" len="med"/>
                    </a:lnL>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a:r>
                        <a:rPr lang="en-US" altLang="ja-JP" sz="1600" noProof="0" dirty="0">
                          <a:solidFill>
                            <a:schemeClr val="tx1"/>
                          </a:solidFill>
                          <a:latin typeface="Meiryo UI" panose="020B0604030504040204" pitchFamily="50" charset="-128"/>
                          <a:ea typeface="Meiryo UI" panose="020B0604030504040204" pitchFamily="50" charset="-128"/>
                          <a:cs typeface="Biome Light" panose="020B0303030204020804" pitchFamily="34" charset="0"/>
                        </a:rPr>
                        <a:t>10</a:t>
                      </a:r>
                      <a:r>
                        <a:rPr lang="ja-JP" altLang="en-US" sz="1600" noProof="0" dirty="0">
                          <a:solidFill>
                            <a:schemeClr val="tx1"/>
                          </a:solidFill>
                          <a:latin typeface="Meiryo UI" panose="020B0604030504040204" pitchFamily="50" charset="-128"/>
                          <a:ea typeface="Meiryo UI" panose="020B0604030504040204" pitchFamily="50" charset="-128"/>
                          <a:cs typeface="Biome Light" panose="020B0303030204020804" pitchFamily="34" charset="0"/>
                        </a:rPr>
                        <a:t>万円</a:t>
                      </a:r>
                    </a:p>
                  </a:txBody>
                  <a:tcPr anchor="ct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gridSpan="2">
                  <a:txBody>
                    <a:bodyPr/>
                    <a:lstStyle/>
                    <a:p>
                      <a:pPr algn="ctr" rtl="0"/>
                      <a:r>
                        <a:rPr lang="en-US" altLang="ja-JP" sz="1600" noProof="0" dirty="0">
                          <a:solidFill>
                            <a:schemeClr val="tx1"/>
                          </a:solidFill>
                          <a:latin typeface="Meiryo UI" panose="020B0604030504040204" pitchFamily="50" charset="-128"/>
                          <a:ea typeface="Meiryo UI" panose="020B0604030504040204" pitchFamily="50" charset="-128"/>
                          <a:cs typeface="Biome Light" panose="020B0303030204020804" pitchFamily="34" charset="0"/>
                        </a:rPr>
                        <a:t>(1</a:t>
                      </a:r>
                      <a:r>
                        <a:rPr lang="ja-JP" altLang="en-US" sz="1600" noProof="0" dirty="0">
                          <a:solidFill>
                            <a:schemeClr val="tx1"/>
                          </a:solidFill>
                          <a:latin typeface="Meiryo UI" panose="020B0604030504040204" pitchFamily="50" charset="-128"/>
                          <a:ea typeface="Meiryo UI" panose="020B0604030504040204" pitchFamily="50" charset="-128"/>
                          <a:cs typeface="Biome Light" panose="020B0303030204020804" pitchFamily="34" charset="0"/>
                        </a:rPr>
                        <a:t>人</a:t>
                      </a:r>
                      <a:r>
                        <a:rPr lang="en-US" altLang="ja-JP" sz="1600" noProof="0" dirty="0">
                          <a:solidFill>
                            <a:schemeClr val="tx1"/>
                          </a:solidFill>
                          <a:latin typeface="Meiryo UI" panose="020B0604030504040204" pitchFamily="50" charset="-128"/>
                          <a:ea typeface="Meiryo UI" panose="020B0604030504040204" pitchFamily="50" charset="-128"/>
                          <a:cs typeface="Biome Light" panose="020B0303030204020804" pitchFamily="34" charset="0"/>
                        </a:rPr>
                        <a:t>1</a:t>
                      </a:r>
                      <a:r>
                        <a:rPr lang="ja-JP" altLang="en-US" sz="1600" noProof="0" dirty="0">
                          <a:solidFill>
                            <a:schemeClr val="tx1"/>
                          </a:solidFill>
                          <a:latin typeface="Meiryo UI" panose="020B0604030504040204" pitchFamily="50" charset="-128"/>
                          <a:ea typeface="Meiryo UI" panose="020B0604030504040204" pitchFamily="50" charset="-128"/>
                          <a:cs typeface="Biome Light" panose="020B0303030204020804" pitchFamily="34" charset="0"/>
                        </a:rPr>
                        <a:t>訓練当たり　</a:t>
                      </a:r>
                      <a:r>
                        <a:rPr lang="en-US" altLang="ja-JP" sz="1600" noProof="0" dirty="0">
                          <a:solidFill>
                            <a:schemeClr val="tx1"/>
                          </a:solidFill>
                          <a:latin typeface="Meiryo UI" panose="020B0604030504040204" pitchFamily="50" charset="-128"/>
                          <a:ea typeface="Meiryo UI" panose="020B0604030504040204" pitchFamily="50" charset="-128"/>
                          <a:cs typeface="Biome Light" panose="020B0303030204020804" pitchFamily="34" charset="0"/>
                        </a:rPr>
                        <a:t>1200</a:t>
                      </a:r>
                      <a:r>
                        <a:rPr lang="ja-JP" altLang="en-US" sz="1600" noProof="0" dirty="0">
                          <a:solidFill>
                            <a:schemeClr val="tx1"/>
                          </a:solidFill>
                          <a:latin typeface="Meiryo UI" panose="020B0604030504040204" pitchFamily="50" charset="-128"/>
                          <a:ea typeface="Meiryo UI" panose="020B0604030504040204" pitchFamily="50" charset="-128"/>
                          <a:cs typeface="Biome Light" panose="020B0303030204020804" pitchFamily="34" charset="0"/>
                        </a:rPr>
                        <a:t>時間限度）</a:t>
                      </a:r>
                    </a:p>
                  </a:txBody>
                  <a:tcPr anchor="ctr">
                    <a:lnR w="635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6350" cap="flat" cmpd="sng" algn="ctr">
                      <a:noFill/>
                      <a:prstDash val="solid"/>
                      <a:round/>
                      <a:headEnd type="none" w="med" len="med"/>
                      <a:tailEnd type="none" w="med" len="med"/>
                    </a:lnB>
                  </a:tcPr>
                </a:tc>
                <a:tc hMerge="1">
                  <a:txBody>
                    <a:bodyPr/>
                    <a:lstStyle/>
                    <a:p>
                      <a:pPr algn="ctr" rtl="0"/>
                      <a:endParaRPr lang="ja-JP" altLang="en-US" sz="1600" noProof="0" dirty="0">
                        <a:solidFill>
                          <a:schemeClr val="tx1"/>
                        </a:solidFill>
                        <a:latin typeface="Meiryo UI" panose="020B0604030504040204" pitchFamily="50" charset="-128"/>
                        <a:ea typeface="Meiryo UI" panose="020B0604030504040204" pitchFamily="50" charset="-128"/>
                        <a:cs typeface="Biome Light" panose="020B0303030204020804" pitchFamily="34" charset="0"/>
                      </a:endParaRPr>
                    </a:p>
                  </a:txBody>
                  <a:tcPr anchor="ctr">
                    <a:lnR w="635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6350" cap="flat" cmpd="sng" algn="ctr">
                      <a:noFill/>
                      <a:prstDash val="solid"/>
                      <a:round/>
                      <a:headEnd type="none" w="med" len="med"/>
                      <a:tailEnd type="none" w="med" len="med"/>
                    </a:lnB>
                  </a:tcPr>
                </a:tc>
                <a:extLst>
                  <a:ext uri="{0D108BD9-81ED-4DB2-BD59-A6C34878D82A}">
                    <a16:rowId xmlns:a16="http://schemas.microsoft.com/office/drawing/2014/main" val="4264495601"/>
                  </a:ext>
                </a:extLst>
              </a:tr>
              <a:tr h="531426">
                <a:tc>
                  <a:txBody>
                    <a:bodyPr/>
                    <a:lstStyle/>
                    <a:p>
                      <a:pPr rtl="0"/>
                      <a:r>
                        <a:rPr lang="ja-JP" altLang="en-US" sz="1600" noProof="0" dirty="0">
                          <a:solidFill>
                            <a:schemeClr val="tx1"/>
                          </a:solidFill>
                          <a:latin typeface="Meiryo UI" panose="020B0604030504040204" pitchFamily="50" charset="-128"/>
                          <a:ea typeface="Meiryo UI" panose="020B0604030504040204" pitchFamily="50" charset="-128"/>
                          <a:cs typeface="Biome Light" panose="020B0303030204020804" pitchFamily="34" charset="0"/>
                        </a:rPr>
                        <a:t>支払限度額</a:t>
                      </a:r>
                      <a:endParaRPr lang="en-US" altLang="ja-JP" sz="1600" noProof="0" dirty="0">
                        <a:solidFill>
                          <a:schemeClr val="tx1"/>
                        </a:solidFill>
                        <a:latin typeface="Meiryo UI" panose="020B0604030504040204" pitchFamily="50" charset="-128"/>
                        <a:ea typeface="Meiryo UI" panose="020B0604030504040204" pitchFamily="50" charset="-128"/>
                        <a:cs typeface="Biome Light" panose="020B0303030204020804" pitchFamily="34" charset="0"/>
                      </a:endParaRPr>
                    </a:p>
                    <a:p>
                      <a:pPr rtl="0"/>
                      <a:r>
                        <a:rPr lang="ja-JP" altLang="en-US" sz="1600" noProof="0" dirty="0">
                          <a:solidFill>
                            <a:schemeClr val="tx1"/>
                          </a:solidFill>
                          <a:latin typeface="Meiryo UI" panose="020B0604030504040204" pitchFamily="50" charset="-128"/>
                          <a:ea typeface="Meiryo UI" panose="020B0604030504040204" pitchFamily="50" charset="-128"/>
                          <a:cs typeface="Biome Light" panose="020B0303030204020804" pitchFamily="34" charset="0"/>
                        </a:rPr>
                        <a:t>　</a:t>
                      </a:r>
                      <a:r>
                        <a:rPr lang="en-US" altLang="ja-JP" sz="1600" noProof="0" dirty="0">
                          <a:solidFill>
                            <a:schemeClr val="tx1"/>
                          </a:solidFill>
                          <a:latin typeface="Meiryo UI" panose="020B0604030504040204" pitchFamily="50" charset="-128"/>
                          <a:ea typeface="Meiryo UI" panose="020B0604030504040204" pitchFamily="50" charset="-128"/>
                          <a:cs typeface="Biome Light" panose="020B0303030204020804" pitchFamily="34" charset="0"/>
                        </a:rPr>
                        <a:t>101</a:t>
                      </a:r>
                      <a:r>
                        <a:rPr lang="ja-JP" altLang="en-US" sz="1600" noProof="0" dirty="0">
                          <a:solidFill>
                            <a:schemeClr val="tx1"/>
                          </a:solidFill>
                          <a:latin typeface="Meiryo UI" panose="020B0604030504040204" pitchFamily="50" charset="-128"/>
                          <a:ea typeface="Meiryo UI" panose="020B0604030504040204" pitchFamily="50" charset="-128"/>
                          <a:cs typeface="Biome Light" panose="020B0303030204020804" pitchFamily="34" charset="0"/>
                        </a:rPr>
                        <a:t>～</a:t>
                      </a:r>
                      <a:r>
                        <a:rPr lang="en-US" altLang="ja-JP" sz="1600" noProof="0" dirty="0">
                          <a:solidFill>
                            <a:schemeClr val="tx1"/>
                          </a:solidFill>
                          <a:latin typeface="Meiryo UI" panose="020B0604030504040204" pitchFamily="50" charset="-128"/>
                          <a:ea typeface="Meiryo UI" panose="020B0604030504040204" pitchFamily="50" charset="-128"/>
                          <a:cs typeface="Biome Light" panose="020B0303030204020804" pitchFamily="34" charset="0"/>
                        </a:rPr>
                        <a:t>200</a:t>
                      </a:r>
                      <a:r>
                        <a:rPr lang="ja-JP" altLang="en-US" sz="1600" noProof="0" dirty="0">
                          <a:solidFill>
                            <a:schemeClr val="tx1"/>
                          </a:solidFill>
                          <a:latin typeface="Meiryo UI" panose="020B0604030504040204" pitchFamily="50" charset="-128"/>
                          <a:ea typeface="Meiryo UI" panose="020B0604030504040204" pitchFamily="50" charset="-128"/>
                          <a:cs typeface="Biome Light" panose="020B0303030204020804" pitchFamily="34" charset="0"/>
                        </a:rPr>
                        <a:t>時間</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a:r>
                        <a:rPr lang="en-US" altLang="ja-JP" sz="1600" noProof="0" dirty="0">
                          <a:solidFill>
                            <a:schemeClr val="tx1"/>
                          </a:solidFill>
                          <a:latin typeface="Meiryo UI" panose="020B0604030504040204" pitchFamily="50" charset="-128"/>
                          <a:ea typeface="Meiryo UI" panose="020B0604030504040204" pitchFamily="50" charset="-128"/>
                          <a:cs typeface="Biome Light" panose="020B0303030204020804" pitchFamily="34" charset="0"/>
                        </a:rPr>
                        <a:t>30</a:t>
                      </a:r>
                      <a:r>
                        <a:rPr lang="ja-JP" altLang="en-US" sz="1600" noProof="0" dirty="0">
                          <a:solidFill>
                            <a:schemeClr val="tx1"/>
                          </a:solidFill>
                          <a:latin typeface="Meiryo UI" panose="020B0604030504040204" pitchFamily="50" charset="-128"/>
                          <a:ea typeface="Meiryo UI" panose="020B0604030504040204" pitchFamily="50" charset="-128"/>
                          <a:cs typeface="Biome Light" panose="020B0303030204020804" pitchFamily="34" charset="0"/>
                        </a:rPr>
                        <a:t>万円</a:t>
                      </a:r>
                      <a:endParaRPr lang="en-US" altLang="ja-JP" sz="1600" noProof="0" dirty="0">
                        <a:solidFill>
                          <a:schemeClr val="tx1"/>
                        </a:solidFill>
                        <a:latin typeface="Meiryo UI" panose="020B0604030504040204" pitchFamily="50" charset="-128"/>
                        <a:ea typeface="Meiryo UI" panose="020B0604030504040204" pitchFamily="50" charset="-128"/>
                        <a:cs typeface="Biome Light" panose="020B0303030204020804" pitchFamily="34" charset="0"/>
                      </a:endParaRPr>
                    </a:p>
                  </a:txBody>
                  <a:tcPr anchor="ctr">
                    <a:lnL w="28575" cap="flat" cmpd="sng" algn="ctr">
                      <a:noFill/>
                      <a:prstDash val="solid"/>
                      <a:round/>
                      <a:headEnd type="none" w="med" len="med"/>
                      <a:tailEnd type="none" w="med" len="med"/>
                    </a:lnL>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rtl="0"/>
                      <a:r>
                        <a:rPr lang="en-US" altLang="ja-JP" sz="1600" noProof="0" dirty="0">
                          <a:solidFill>
                            <a:schemeClr val="tx1"/>
                          </a:solidFill>
                          <a:latin typeface="Meiryo UI" panose="020B0604030504040204" pitchFamily="50" charset="-128"/>
                          <a:ea typeface="Meiryo UI" panose="020B0604030504040204" pitchFamily="50" charset="-128"/>
                          <a:cs typeface="Biome Light" panose="020B0303030204020804" pitchFamily="34" charset="0"/>
                        </a:rPr>
                        <a:t>20</a:t>
                      </a:r>
                      <a:r>
                        <a:rPr lang="ja-JP" altLang="en-US" sz="1600" noProof="0" dirty="0">
                          <a:solidFill>
                            <a:schemeClr val="tx1"/>
                          </a:solidFill>
                          <a:latin typeface="Meiryo UI" panose="020B0604030504040204" pitchFamily="50" charset="-128"/>
                          <a:ea typeface="Meiryo UI" panose="020B0604030504040204" pitchFamily="50" charset="-128"/>
                          <a:cs typeface="Biome Light" panose="020B0303030204020804" pitchFamily="34" charset="0"/>
                        </a:rPr>
                        <a:t>万円</a:t>
                      </a:r>
                      <a:endParaRPr lang="en-US" altLang="ja-JP" sz="1600" noProof="0" dirty="0">
                        <a:solidFill>
                          <a:schemeClr val="tx1"/>
                        </a:solidFill>
                        <a:latin typeface="Meiryo UI" panose="020B0604030504040204" pitchFamily="50" charset="-128"/>
                        <a:ea typeface="Meiryo UI" panose="020B0604030504040204" pitchFamily="50" charset="-128"/>
                        <a:cs typeface="Biome Light" panose="020B0303030204020804" pitchFamily="34" charset="0"/>
                      </a:endParaRPr>
                    </a:p>
                  </a:txBody>
                  <a:tcPr anchor="ct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600" noProof="0" dirty="0">
                          <a:solidFill>
                            <a:schemeClr val="tx1"/>
                          </a:solidFill>
                          <a:latin typeface="Meiryo UI" panose="020B0604030504040204" pitchFamily="50" charset="-128"/>
                          <a:ea typeface="Meiryo UI" panose="020B0604030504040204" pitchFamily="50" charset="-128"/>
                          <a:cs typeface="Biome Light" panose="020B0303030204020804" pitchFamily="34" charset="0"/>
                        </a:rPr>
                        <a:t>（</a:t>
                      </a:r>
                      <a:r>
                        <a:rPr lang="en-US" altLang="ja-JP" sz="1600" noProof="0" dirty="0">
                          <a:solidFill>
                            <a:schemeClr val="tx1"/>
                          </a:solidFill>
                          <a:latin typeface="Meiryo UI" panose="020B0604030504040204" pitchFamily="50" charset="-128"/>
                          <a:ea typeface="Meiryo UI" panose="020B0604030504040204" pitchFamily="50" charset="-128"/>
                          <a:cs typeface="Biome Light" panose="020B0303030204020804" pitchFamily="34" charset="0"/>
                        </a:rPr>
                        <a:t>1</a:t>
                      </a:r>
                      <a:r>
                        <a:rPr lang="ja-JP" altLang="en-US" sz="1600" noProof="0" dirty="0">
                          <a:solidFill>
                            <a:schemeClr val="tx1"/>
                          </a:solidFill>
                          <a:latin typeface="Meiryo UI" panose="020B0604030504040204" pitchFamily="50" charset="-128"/>
                          <a:ea typeface="Meiryo UI" panose="020B0604030504040204" pitchFamily="50" charset="-128"/>
                          <a:cs typeface="Biome Light" panose="020B0303030204020804" pitchFamily="34" charset="0"/>
                        </a:rPr>
                        <a:t>労働者につき　</a:t>
                      </a:r>
                      <a:r>
                        <a:rPr lang="en-US" altLang="ja-JP" sz="1600" noProof="0" dirty="0">
                          <a:solidFill>
                            <a:schemeClr val="tx1"/>
                          </a:solidFill>
                          <a:latin typeface="Meiryo UI" panose="020B0604030504040204" pitchFamily="50" charset="-128"/>
                          <a:ea typeface="Meiryo UI" panose="020B0604030504040204" pitchFamily="50" charset="-128"/>
                          <a:cs typeface="Biome Light" panose="020B0303030204020804" pitchFamily="34" charset="0"/>
                        </a:rPr>
                        <a:t>1</a:t>
                      </a:r>
                      <a:r>
                        <a:rPr lang="ja-JP" altLang="en-US" sz="1600" noProof="0" dirty="0">
                          <a:solidFill>
                            <a:schemeClr val="tx1"/>
                          </a:solidFill>
                          <a:latin typeface="Meiryo UI" panose="020B0604030504040204" pitchFamily="50" charset="-128"/>
                          <a:ea typeface="Meiryo UI" panose="020B0604030504040204" pitchFamily="50" charset="-128"/>
                          <a:cs typeface="Biome Light" panose="020B0303030204020804" pitchFamily="34" charset="0"/>
                        </a:rPr>
                        <a:t>年度受講回数</a:t>
                      </a:r>
                      <a:r>
                        <a:rPr lang="en-US" altLang="ja-JP" sz="1600" noProof="0" dirty="0">
                          <a:solidFill>
                            <a:schemeClr val="tx1"/>
                          </a:solidFill>
                          <a:latin typeface="Meiryo UI" panose="020B0604030504040204" pitchFamily="50" charset="-128"/>
                          <a:ea typeface="Meiryo UI" panose="020B0604030504040204" pitchFamily="50" charset="-128"/>
                          <a:cs typeface="Biome Light" panose="020B0303030204020804" pitchFamily="34" charset="0"/>
                        </a:rPr>
                        <a:t>3</a:t>
                      </a:r>
                      <a:r>
                        <a:rPr lang="ja-JP" altLang="en-US" sz="1600" noProof="0" dirty="0">
                          <a:solidFill>
                            <a:schemeClr val="tx1"/>
                          </a:solidFill>
                          <a:latin typeface="Meiryo UI" panose="020B0604030504040204" pitchFamily="50" charset="-128"/>
                          <a:ea typeface="Meiryo UI" panose="020B0604030504040204" pitchFamily="50" charset="-128"/>
                          <a:cs typeface="Biome Light" panose="020B0303030204020804" pitchFamily="34" charset="0"/>
                        </a:rPr>
                        <a:t>回まで）</a:t>
                      </a:r>
                    </a:p>
                  </a:txBody>
                  <a:tcPr anchor="ctr">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ja-JP" altLang="en-US" sz="1600" noProof="0" dirty="0">
                        <a:solidFill>
                          <a:schemeClr val="tx1"/>
                        </a:solidFill>
                        <a:latin typeface="Meiryo UI" panose="020B0604030504040204" pitchFamily="50" charset="-128"/>
                        <a:ea typeface="Meiryo UI" panose="020B0604030504040204" pitchFamily="50" charset="-128"/>
                        <a:cs typeface="Biome Light" panose="020B0303030204020804" pitchFamily="34" charset="0"/>
                      </a:endParaRPr>
                    </a:p>
                  </a:txBody>
                  <a:tcPr anchor="ctr">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tcPr>
                </a:tc>
                <a:extLst>
                  <a:ext uri="{0D108BD9-81ED-4DB2-BD59-A6C34878D82A}">
                    <a16:rowId xmlns:a16="http://schemas.microsoft.com/office/drawing/2014/main" val="4049425919"/>
                  </a:ext>
                </a:extLst>
              </a:tr>
              <a:tr h="390061">
                <a:tc>
                  <a:txBody>
                    <a:bodyPr/>
                    <a:lstStyle/>
                    <a:p>
                      <a:pPr rtl="0"/>
                      <a:r>
                        <a:rPr lang="ja-JP" altLang="en-US" sz="1600" noProof="0" dirty="0">
                          <a:solidFill>
                            <a:schemeClr val="tx1"/>
                          </a:solidFill>
                          <a:latin typeface="Meiryo UI" panose="020B0604030504040204" pitchFamily="50" charset="-128"/>
                          <a:ea typeface="Meiryo UI" panose="020B0604030504040204" pitchFamily="50" charset="-128"/>
                          <a:cs typeface="Biome Light" panose="020B0303030204020804" pitchFamily="34" charset="0"/>
                        </a:rPr>
                        <a:t>支払限度額</a:t>
                      </a:r>
                      <a:endParaRPr lang="en-US" altLang="ja-JP" sz="1600" noProof="0" dirty="0">
                        <a:solidFill>
                          <a:schemeClr val="tx1"/>
                        </a:solidFill>
                        <a:latin typeface="Meiryo UI" panose="020B0604030504040204" pitchFamily="50" charset="-128"/>
                        <a:ea typeface="Meiryo UI" panose="020B0604030504040204" pitchFamily="50" charset="-128"/>
                        <a:cs typeface="Biome Light" panose="020B0303030204020804" pitchFamily="34" charset="0"/>
                      </a:endParaRPr>
                    </a:p>
                    <a:p>
                      <a:pPr rtl="0"/>
                      <a:r>
                        <a:rPr lang="ja-JP" altLang="en-US" sz="1600" noProof="0" dirty="0">
                          <a:solidFill>
                            <a:schemeClr val="tx1"/>
                          </a:solidFill>
                          <a:latin typeface="Meiryo UI" panose="020B0604030504040204" pitchFamily="50" charset="-128"/>
                          <a:ea typeface="Meiryo UI" panose="020B0604030504040204" pitchFamily="50" charset="-128"/>
                          <a:cs typeface="Biome Light" panose="020B0303030204020804" pitchFamily="34" charset="0"/>
                        </a:rPr>
                        <a:t>　</a:t>
                      </a:r>
                      <a:r>
                        <a:rPr lang="en-US" altLang="ja-JP" sz="1600" noProof="0" dirty="0">
                          <a:solidFill>
                            <a:schemeClr val="tx1"/>
                          </a:solidFill>
                          <a:latin typeface="Meiryo UI" panose="020B0604030504040204" pitchFamily="50" charset="-128"/>
                          <a:ea typeface="Meiryo UI" panose="020B0604030504040204" pitchFamily="50" charset="-128"/>
                          <a:cs typeface="Biome Light" panose="020B0303030204020804" pitchFamily="34" charset="0"/>
                        </a:rPr>
                        <a:t>200</a:t>
                      </a:r>
                      <a:r>
                        <a:rPr lang="ja-JP" altLang="en-US" sz="1600" noProof="0" dirty="0">
                          <a:solidFill>
                            <a:schemeClr val="tx1"/>
                          </a:solidFill>
                          <a:latin typeface="Meiryo UI" panose="020B0604030504040204" pitchFamily="50" charset="-128"/>
                          <a:ea typeface="Meiryo UI" panose="020B0604030504040204" pitchFamily="50" charset="-128"/>
                          <a:cs typeface="Biome Light" panose="020B0303030204020804" pitchFamily="34" charset="0"/>
                        </a:rPr>
                        <a:t>時間以上</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28575" cap="flat" cmpd="sng" algn="ctr">
                      <a:no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600" noProof="0" dirty="0">
                          <a:solidFill>
                            <a:schemeClr val="tx1"/>
                          </a:solidFill>
                          <a:latin typeface="Meiryo UI" panose="020B0604030504040204" pitchFamily="50" charset="-128"/>
                          <a:ea typeface="Meiryo UI" panose="020B0604030504040204" pitchFamily="50" charset="-128"/>
                          <a:cs typeface="Biome Light" panose="020B0303030204020804" pitchFamily="34" charset="0"/>
                        </a:rPr>
                        <a:t>50</a:t>
                      </a:r>
                      <a:r>
                        <a:rPr lang="ja-JP" altLang="en-US" sz="1600" noProof="0" dirty="0">
                          <a:solidFill>
                            <a:schemeClr val="tx1"/>
                          </a:solidFill>
                          <a:latin typeface="Meiryo UI" panose="020B0604030504040204" pitchFamily="50" charset="-128"/>
                          <a:ea typeface="Meiryo UI" panose="020B0604030504040204" pitchFamily="50" charset="-128"/>
                          <a:cs typeface="Biome Light" panose="020B0303030204020804" pitchFamily="34" charset="0"/>
                        </a:rPr>
                        <a:t>万円</a:t>
                      </a:r>
                    </a:p>
                  </a:txBody>
                  <a:tcPr anchor="ctr">
                    <a:lnL w="28575" cap="flat" cmpd="sng" algn="ctr">
                      <a:noFill/>
                      <a:prstDash val="solid"/>
                      <a:round/>
                      <a:headEnd type="none" w="med" len="med"/>
                      <a:tailEnd type="none" w="med" len="med"/>
                    </a:lnL>
                    <a:lnT w="12700" cap="flat" cmpd="sng" algn="ctr">
                      <a:solidFill>
                        <a:schemeClr val="bg1">
                          <a:lumMod val="85000"/>
                        </a:schemeClr>
                      </a:solidFill>
                      <a:prstDash val="solid"/>
                      <a:round/>
                      <a:headEnd type="none" w="med" len="med"/>
                      <a:tailEnd type="none" w="med" len="med"/>
                    </a:lnT>
                    <a:lnB w="6350" cap="flat" cmpd="sng" algn="ctr">
                      <a:no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600" noProof="0" dirty="0">
                          <a:solidFill>
                            <a:schemeClr val="tx1"/>
                          </a:solidFill>
                          <a:latin typeface="Meiryo UI" panose="020B0604030504040204" pitchFamily="50" charset="-128"/>
                          <a:ea typeface="Meiryo UI" panose="020B0604030504040204" pitchFamily="50" charset="-128"/>
                          <a:cs typeface="Biome Light" panose="020B0303030204020804" pitchFamily="34" charset="0"/>
                        </a:rPr>
                        <a:t>30</a:t>
                      </a:r>
                      <a:r>
                        <a:rPr lang="ja-JP" altLang="en-US" sz="1600" noProof="0" dirty="0">
                          <a:solidFill>
                            <a:schemeClr val="tx1"/>
                          </a:solidFill>
                          <a:latin typeface="Meiryo UI" panose="020B0604030504040204" pitchFamily="50" charset="-128"/>
                          <a:ea typeface="Meiryo UI" panose="020B0604030504040204" pitchFamily="50" charset="-128"/>
                          <a:cs typeface="Biome Light" panose="020B0303030204020804" pitchFamily="34" charset="0"/>
                        </a:rPr>
                        <a:t>万円</a:t>
                      </a:r>
                    </a:p>
                  </a:txBody>
                  <a:tcPr anchor="ctr">
                    <a:lnT w="12700" cap="flat" cmpd="sng" algn="ctr">
                      <a:solidFill>
                        <a:schemeClr val="bg1">
                          <a:lumMod val="85000"/>
                        </a:schemeClr>
                      </a:solidFill>
                      <a:prstDash val="solid"/>
                      <a:round/>
                      <a:headEnd type="none" w="med" len="med"/>
                      <a:tailEnd type="none" w="med" len="med"/>
                    </a:lnT>
                    <a:lnB w="6350" cap="flat" cmpd="sng" algn="ctr">
                      <a:noFill/>
                      <a:prstDash val="solid"/>
                      <a:round/>
                      <a:headEnd type="none" w="med" len="med"/>
                      <a:tailEnd type="none" w="med" len="med"/>
                    </a:lnB>
                  </a:tcPr>
                </a:tc>
                <a:tc gridSpan="2">
                  <a:txBody>
                    <a:bodyPr/>
                    <a:lstStyle/>
                    <a:p>
                      <a:pPr algn="ctr" rtl="0"/>
                      <a:r>
                        <a:rPr lang="ja-JP" altLang="en-US" sz="1400" noProof="0" dirty="0">
                          <a:solidFill>
                            <a:schemeClr val="tx1"/>
                          </a:solidFill>
                          <a:latin typeface="Meiryo UI" panose="020B0604030504040204" pitchFamily="50" charset="-128"/>
                          <a:ea typeface="Meiryo UI" panose="020B0604030504040204" pitchFamily="50" charset="-128"/>
                          <a:cs typeface="Biome Light" panose="020B0303030204020804" pitchFamily="34" charset="0"/>
                        </a:rPr>
                        <a:t>（</a:t>
                      </a:r>
                      <a:r>
                        <a:rPr lang="en-US" altLang="ja-JP" sz="1400" noProof="0" dirty="0">
                          <a:solidFill>
                            <a:schemeClr val="tx1"/>
                          </a:solidFill>
                          <a:latin typeface="Meiryo UI" panose="020B0604030504040204" pitchFamily="50" charset="-128"/>
                          <a:ea typeface="Meiryo UI" panose="020B0604030504040204" pitchFamily="50" charset="-128"/>
                          <a:cs typeface="Biome Light" panose="020B0303030204020804" pitchFamily="34" charset="0"/>
                        </a:rPr>
                        <a:t>1</a:t>
                      </a:r>
                      <a:r>
                        <a:rPr lang="ja-JP" altLang="en-US" sz="1400" noProof="0" dirty="0">
                          <a:solidFill>
                            <a:schemeClr val="tx1"/>
                          </a:solidFill>
                          <a:latin typeface="Meiryo UI" panose="020B0604030504040204" pitchFamily="50" charset="-128"/>
                          <a:ea typeface="Meiryo UI" panose="020B0604030504040204" pitchFamily="50" charset="-128"/>
                          <a:cs typeface="Biome Light" panose="020B0303030204020804" pitchFamily="34" charset="0"/>
                        </a:rPr>
                        <a:t>事業所</a:t>
                      </a:r>
                      <a:r>
                        <a:rPr lang="en-US" altLang="ja-JP" sz="1400" noProof="0" dirty="0">
                          <a:solidFill>
                            <a:schemeClr val="tx1"/>
                          </a:solidFill>
                          <a:latin typeface="Meiryo UI" panose="020B0604030504040204" pitchFamily="50" charset="-128"/>
                          <a:ea typeface="Meiryo UI" panose="020B0604030504040204" pitchFamily="50" charset="-128"/>
                          <a:cs typeface="Biome Light" panose="020B0303030204020804" pitchFamily="34" charset="0"/>
                        </a:rPr>
                        <a:t>1</a:t>
                      </a:r>
                      <a:r>
                        <a:rPr lang="ja-JP" altLang="en-US" sz="1400" noProof="0" dirty="0">
                          <a:solidFill>
                            <a:schemeClr val="tx1"/>
                          </a:solidFill>
                          <a:latin typeface="Meiryo UI" panose="020B0604030504040204" pitchFamily="50" charset="-128"/>
                          <a:ea typeface="Meiryo UI" panose="020B0604030504040204" pitchFamily="50" charset="-128"/>
                          <a:cs typeface="Biome Light" panose="020B0303030204020804" pitchFamily="34" charset="0"/>
                        </a:rPr>
                        <a:t>年度の受給額は</a:t>
                      </a:r>
                      <a:r>
                        <a:rPr lang="en-US" altLang="ja-JP" sz="1400" noProof="0" dirty="0">
                          <a:solidFill>
                            <a:schemeClr val="tx1"/>
                          </a:solidFill>
                          <a:latin typeface="Meiryo UI" panose="020B0604030504040204" pitchFamily="50" charset="-128"/>
                          <a:ea typeface="Meiryo UI" panose="020B0604030504040204" pitchFamily="50" charset="-128"/>
                          <a:cs typeface="Biome Light" panose="020B0303030204020804" pitchFamily="34" charset="0"/>
                        </a:rPr>
                        <a:t>1,000</a:t>
                      </a:r>
                      <a:r>
                        <a:rPr lang="ja-JP" altLang="en-US" sz="1400" noProof="0" dirty="0">
                          <a:solidFill>
                            <a:schemeClr val="tx1"/>
                          </a:solidFill>
                          <a:latin typeface="Meiryo UI" panose="020B0604030504040204" pitchFamily="50" charset="-128"/>
                          <a:ea typeface="Meiryo UI" panose="020B0604030504040204" pitchFamily="50" charset="-128"/>
                          <a:cs typeface="Biome Light" panose="020B0303030204020804" pitchFamily="34" charset="0"/>
                        </a:rPr>
                        <a:t>万円上限）</a:t>
                      </a:r>
                    </a:p>
                  </a:txBody>
                  <a:tcPr anchor="ctr">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tcPr>
                </a:tc>
                <a:tc hMerge="1">
                  <a:txBody>
                    <a:bodyPr/>
                    <a:lstStyle/>
                    <a:p>
                      <a:pPr algn="ctr" rtl="0"/>
                      <a:endParaRPr lang="ja-JP" altLang="en-US" sz="1600" noProof="0" dirty="0">
                        <a:solidFill>
                          <a:schemeClr val="tx1"/>
                        </a:solidFill>
                        <a:latin typeface="Meiryo UI" panose="020B0604030504040204" pitchFamily="50" charset="-128"/>
                        <a:ea typeface="Meiryo UI" panose="020B0604030504040204" pitchFamily="50" charset="-128"/>
                        <a:cs typeface="Biome Light" panose="020B0303030204020804" pitchFamily="34" charset="0"/>
                      </a:endParaRPr>
                    </a:p>
                  </a:txBody>
                  <a:tcPr anchor="ctr">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tcPr>
                </a:tc>
                <a:extLst>
                  <a:ext uri="{0D108BD9-81ED-4DB2-BD59-A6C34878D82A}">
                    <a16:rowId xmlns:a16="http://schemas.microsoft.com/office/drawing/2014/main" val="344173560"/>
                  </a:ext>
                </a:extLst>
              </a:tr>
            </a:tbl>
          </a:graphicData>
        </a:graphic>
      </p:graphicFrame>
      <p:sp>
        <p:nvSpPr>
          <p:cNvPr id="2" name="正方形/長方形 1">
            <a:extLst>
              <a:ext uri="{FF2B5EF4-FFF2-40B4-BE49-F238E27FC236}">
                <a16:creationId xmlns:a16="http://schemas.microsoft.com/office/drawing/2014/main" id="{B2D0E7A3-129D-B224-3C9F-CD1807279B60}"/>
              </a:ext>
            </a:extLst>
          </p:cNvPr>
          <p:cNvSpPr/>
          <p:nvPr/>
        </p:nvSpPr>
        <p:spPr>
          <a:xfrm>
            <a:off x="3362036" y="1229710"/>
            <a:ext cx="3703782" cy="1192222"/>
          </a:xfrm>
          <a:prstGeom prst="rect">
            <a:avLst/>
          </a:prstGeom>
          <a:solidFill>
            <a:schemeClr val="accent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経　費　助　成</a:t>
            </a:r>
          </a:p>
        </p:txBody>
      </p:sp>
      <p:sp>
        <p:nvSpPr>
          <p:cNvPr id="3" name="正方形/長方形 2">
            <a:extLst>
              <a:ext uri="{FF2B5EF4-FFF2-40B4-BE49-F238E27FC236}">
                <a16:creationId xmlns:a16="http://schemas.microsoft.com/office/drawing/2014/main" id="{71EB798F-D7CD-AC47-8544-267AAEB51904}"/>
              </a:ext>
            </a:extLst>
          </p:cNvPr>
          <p:cNvSpPr/>
          <p:nvPr/>
        </p:nvSpPr>
        <p:spPr>
          <a:xfrm>
            <a:off x="7281139" y="1229710"/>
            <a:ext cx="3784023" cy="1192222"/>
          </a:xfrm>
          <a:prstGeom prst="rect">
            <a:avLst/>
          </a:prstGeom>
          <a:solidFill>
            <a:schemeClr val="accent4">
              <a:lumMod val="40000"/>
              <a:lumOff val="6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賃　金　助　成</a:t>
            </a:r>
            <a:endParaRPr kumimoji="1" lang="en-US" altLang="ja-JP" sz="2000" b="1" dirty="0"/>
          </a:p>
          <a:p>
            <a:pPr algn="ctr"/>
            <a:r>
              <a:rPr lang="en-US" altLang="ja-JP" sz="1400" noProof="0" dirty="0">
                <a:solidFill>
                  <a:schemeClr val="tx1"/>
                </a:solidFill>
                <a:latin typeface="Meiryo UI" panose="020B0604030504040204" pitchFamily="50" charset="-128"/>
                <a:ea typeface="Meiryo UI" panose="020B0604030504040204" pitchFamily="50" charset="-128"/>
              </a:rPr>
              <a:t>1</a:t>
            </a:r>
            <a:r>
              <a:rPr lang="ja-JP" altLang="en-US" sz="1400" noProof="0" dirty="0">
                <a:solidFill>
                  <a:schemeClr val="tx1"/>
                </a:solidFill>
                <a:latin typeface="Meiryo UI" panose="020B0604030504040204" pitchFamily="50" charset="-128"/>
                <a:ea typeface="Meiryo UI" panose="020B0604030504040204" pitchFamily="50" charset="-128"/>
              </a:rPr>
              <a:t>人 </a:t>
            </a:r>
            <a:r>
              <a:rPr lang="en-US" altLang="ja-JP" sz="1400" noProof="0" dirty="0">
                <a:solidFill>
                  <a:schemeClr val="tx1"/>
                </a:solidFill>
                <a:latin typeface="Meiryo UI" panose="020B0604030504040204" pitchFamily="50" charset="-128"/>
                <a:ea typeface="Meiryo UI" panose="020B0604030504040204" pitchFamily="50" charset="-128"/>
              </a:rPr>
              <a:t>1</a:t>
            </a:r>
            <a:r>
              <a:rPr lang="ja-JP" altLang="en-US" sz="1400" noProof="0" dirty="0">
                <a:solidFill>
                  <a:schemeClr val="tx1"/>
                </a:solidFill>
                <a:latin typeface="Meiryo UI" panose="020B0604030504040204" pitchFamily="50" charset="-128"/>
                <a:ea typeface="Meiryo UI" panose="020B0604030504040204" pitchFamily="50" charset="-128"/>
              </a:rPr>
              <a:t>時間</a:t>
            </a:r>
            <a:endParaRPr kumimoji="1" lang="ja-JP" altLang="en-US" sz="1400" b="1" dirty="0"/>
          </a:p>
        </p:txBody>
      </p:sp>
      <p:sp>
        <p:nvSpPr>
          <p:cNvPr id="4" name="四角形: 角を丸くする 3">
            <a:extLst>
              <a:ext uri="{FF2B5EF4-FFF2-40B4-BE49-F238E27FC236}">
                <a16:creationId xmlns:a16="http://schemas.microsoft.com/office/drawing/2014/main" id="{5418CE2D-4CE5-319E-13DF-F06810399F53}"/>
              </a:ext>
            </a:extLst>
          </p:cNvPr>
          <p:cNvSpPr/>
          <p:nvPr/>
        </p:nvSpPr>
        <p:spPr>
          <a:xfrm>
            <a:off x="141440" y="6458302"/>
            <a:ext cx="2357920" cy="282028"/>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DF8EE249-5AAA-35BD-DE68-4D41D64AE78B}"/>
              </a:ext>
            </a:extLst>
          </p:cNvPr>
          <p:cNvSpPr txBox="1"/>
          <p:nvPr/>
        </p:nvSpPr>
        <p:spPr>
          <a:xfrm>
            <a:off x="2873267" y="6096526"/>
            <a:ext cx="3717684" cy="369332"/>
          </a:xfrm>
          <a:prstGeom prst="rect">
            <a:avLst/>
          </a:prstGeom>
          <a:noFill/>
        </p:spPr>
        <p:txBody>
          <a:bodyPr wrap="none" rtlCol="0">
            <a:spAutoFit/>
          </a:bodyPr>
          <a:lstStyle/>
          <a:p>
            <a:r>
              <a:rPr lang="ja-JP" altLang="en-US" dirty="0">
                <a:solidFill>
                  <a:schemeClr val="bg2">
                    <a:lumMod val="50000"/>
                  </a:schemeClr>
                </a:solidFill>
                <a:latin typeface="Meiryo UI" panose="020B0604030504040204" pitchFamily="50" charset="-128"/>
                <a:ea typeface="Meiryo UI" panose="020B0604030504040204" pitchFamily="50" charset="-128"/>
              </a:rPr>
              <a:t>中小事業主の範囲はパンフレット</a:t>
            </a:r>
            <a:r>
              <a:rPr lang="en-US" altLang="ja-JP" dirty="0">
                <a:solidFill>
                  <a:schemeClr val="bg2">
                    <a:lumMod val="50000"/>
                  </a:schemeClr>
                </a:solidFill>
                <a:latin typeface="Meiryo UI" panose="020B0604030504040204" pitchFamily="50" charset="-128"/>
                <a:ea typeface="Meiryo UI" panose="020B0604030504040204" pitchFamily="50" charset="-128"/>
              </a:rPr>
              <a:t>P11</a:t>
            </a:r>
            <a:endParaRPr lang="ja-JP" altLang="en-US" dirty="0">
              <a:solidFill>
                <a:schemeClr val="bg2">
                  <a:lumMod val="50000"/>
                </a:schemeClr>
              </a:solidFill>
              <a:latin typeface="Meiryo UI" panose="020B0604030504040204" pitchFamily="50" charset="-128"/>
              <a:ea typeface="Meiryo UI" panose="020B0604030504040204" pitchFamily="50" charset="-128"/>
            </a:endParaRPr>
          </a:p>
        </p:txBody>
      </p:sp>
      <p:sp>
        <p:nvSpPr>
          <p:cNvPr id="7" name="テキスト ボックス 6">
            <a:extLst>
              <a:ext uri="{FF2B5EF4-FFF2-40B4-BE49-F238E27FC236}">
                <a16:creationId xmlns:a16="http://schemas.microsoft.com/office/drawing/2014/main" id="{75407349-AB76-A722-8C7F-1D6EAF7AD893}"/>
              </a:ext>
            </a:extLst>
          </p:cNvPr>
          <p:cNvSpPr txBox="1"/>
          <p:nvPr/>
        </p:nvSpPr>
        <p:spPr>
          <a:xfrm>
            <a:off x="7326664" y="6088970"/>
            <a:ext cx="3796232" cy="369332"/>
          </a:xfrm>
          <a:prstGeom prst="rect">
            <a:avLst/>
          </a:prstGeom>
          <a:noFill/>
        </p:spPr>
        <p:txBody>
          <a:bodyPr wrap="none" rtlCol="0">
            <a:spAutoFit/>
          </a:bodyPr>
          <a:lstStyle/>
          <a:p>
            <a:r>
              <a:rPr lang="ja-JP" altLang="en-US" dirty="0">
                <a:solidFill>
                  <a:schemeClr val="bg2">
                    <a:lumMod val="50000"/>
                  </a:schemeClr>
                </a:solidFill>
                <a:latin typeface="Meiryo UI" panose="020B0604030504040204" pitchFamily="50" charset="-128"/>
                <a:ea typeface="Meiryo UI" panose="020B0604030504040204" pitchFamily="50" charset="-128"/>
              </a:rPr>
              <a:t>受給額の詳細はパンフレット</a:t>
            </a:r>
            <a:r>
              <a:rPr lang="en-US" altLang="ja-JP" dirty="0">
                <a:solidFill>
                  <a:schemeClr val="bg2">
                    <a:lumMod val="50000"/>
                  </a:schemeClr>
                </a:solidFill>
                <a:latin typeface="Meiryo UI" panose="020B0604030504040204" pitchFamily="50" charset="-128"/>
                <a:ea typeface="Meiryo UI" panose="020B0604030504040204" pitchFamily="50" charset="-128"/>
              </a:rPr>
              <a:t>P28</a:t>
            </a:r>
            <a:r>
              <a:rPr lang="ja-JP" altLang="en-US" dirty="0">
                <a:solidFill>
                  <a:schemeClr val="bg2">
                    <a:lumMod val="50000"/>
                  </a:schemeClr>
                </a:solidFill>
                <a:latin typeface="Meiryo UI" panose="020B0604030504040204" pitchFamily="50" charset="-128"/>
                <a:ea typeface="Meiryo UI" panose="020B0604030504040204" pitchFamily="50" charset="-128"/>
              </a:rPr>
              <a:t>～</a:t>
            </a:r>
            <a:r>
              <a:rPr lang="en-US" altLang="ja-JP" dirty="0">
                <a:solidFill>
                  <a:schemeClr val="bg2">
                    <a:lumMod val="50000"/>
                  </a:schemeClr>
                </a:solidFill>
                <a:latin typeface="Meiryo UI" panose="020B0604030504040204" pitchFamily="50" charset="-128"/>
                <a:ea typeface="Meiryo UI" panose="020B0604030504040204" pitchFamily="50" charset="-128"/>
              </a:rPr>
              <a:t>P30</a:t>
            </a:r>
            <a:endParaRPr lang="ja-JP" altLang="en-US" dirty="0">
              <a:solidFill>
                <a:schemeClr val="bg2">
                  <a:lumMod val="50000"/>
                </a:schemeClr>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5754214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7B4F41-BA39-1092-9F63-1958BA176A3F}"/>
            </a:ext>
          </a:extLst>
        </p:cNvPr>
        <p:cNvGrpSpPr/>
        <p:nvPr/>
      </p:nvGrpSpPr>
      <p:grpSpPr>
        <a:xfrm>
          <a:off x="0" y="0"/>
          <a:ext cx="0" cy="0"/>
          <a:chOff x="0" y="0"/>
          <a:chExt cx="0" cy="0"/>
        </a:xfrm>
      </p:grpSpPr>
      <p:sp>
        <p:nvSpPr>
          <p:cNvPr id="8" name="タイトル 7">
            <a:extLst>
              <a:ext uri="{FF2B5EF4-FFF2-40B4-BE49-F238E27FC236}">
                <a16:creationId xmlns:a16="http://schemas.microsoft.com/office/drawing/2014/main" id="{0A30B8FD-1113-176A-FC8E-C37227DDF367}"/>
              </a:ext>
            </a:extLst>
          </p:cNvPr>
          <p:cNvSpPr>
            <a:spLocks noGrp="1"/>
          </p:cNvSpPr>
          <p:nvPr>
            <p:ph type="title"/>
          </p:nvPr>
        </p:nvSpPr>
        <p:spPr>
          <a:xfrm>
            <a:off x="707571" y="591457"/>
            <a:ext cx="10515600" cy="700115"/>
          </a:xfrm>
        </p:spPr>
        <p:txBody>
          <a:bodyPr rtlCol="0"/>
          <a:lstStyle/>
          <a:p>
            <a:pPr rtl="0"/>
            <a:r>
              <a:rPr lang="ja-JP" altLang="en-US" sz="3600" dirty="0">
                <a:latin typeface="Meiryo UI" panose="020B0604030504040204" pitchFamily="50" charset="-128"/>
                <a:ea typeface="Meiryo UI" panose="020B0604030504040204" pitchFamily="50" charset="-128"/>
              </a:rPr>
              <a:t>ご了承下さい</a:t>
            </a:r>
          </a:p>
        </p:txBody>
      </p:sp>
      <p:sp>
        <p:nvSpPr>
          <p:cNvPr id="2" name="テキスト ボックス 1">
            <a:extLst>
              <a:ext uri="{FF2B5EF4-FFF2-40B4-BE49-F238E27FC236}">
                <a16:creationId xmlns:a16="http://schemas.microsoft.com/office/drawing/2014/main" id="{4265B10E-E358-A2DE-5F0B-39501864ADFE}"/>
              </a:ext>
            </a:extLst>
          </p:cNvPr>
          <p:cNvSpPr txBox="1"/>
          <p:nvPr/>
        </p:nvSpPr>
        <p:spPr>
          <a:xfrm>
            <a:off x="2003833" y="1674748"/>
            <a:ext cx="8497839" cy="707886"/>
          </a:xfrm>
          <a:prstGeom prst="rect">
            <a:avLst/>
          </a:prstGeom>
          <a:noFill/>
        </p:spPr>
        <p:txBody>
          <a:bodyPr wrap="none" rtlCol="0">
            <a:spAutoFit/>
          </a:bodyPr>
          <a:lstStyle/>
          <a:p>
            <a:r>
              <a:rPr lang="ja-JP" altLang="en-US" sz="4000" b="1" dirty="0">
                <a:latin typeface="Meiryo UI" panose="020B0604030504040204" pitchFamily="50" charset="-128"/>
                <a:ea typeface="Meiryo UI" panose="020B0604030504040204" pitchFamily="50" charset="-128"/>
              </a:rPr>
              <a:t>新年度の助成金は４月１日発表です。</a:t>
            </a:r>
          </a:p>
        </p:txBody>
      </p:sp>
      <p:sp>
        <p:nvSpPr>
          <p:cNvPr id="3" name="タイトル 7">
            <a:extLst>
              <a:ext uri="{FF2B5EF4-FFF2-40B4-BE49-F238E27FC236}">
                <a16:creationId xmlns:a16="http://schemas.microsoft.com/office/drawing/2014/main" id="{0C84E8F0-FEBD-7DC8-49E5-3595B5C63CC5}"/>
              </a:ext>
            </a:extLst>
          </p:cNvPr>
          <p:cNvSpPr txBox="1">
            <a:spLocks/>
          </p:cNvSpPr>
          <p:nvPr/>
        </p:nvSpPr>
        <p:spPr>
          <a:xfrm>
            <a:off x="994953" y="3712305"/>
            <a:ext cx="10515600" cy="700115"/>
          </a:xfrm>
          <a:prstGeom prst="rect">
            <a:avLst/>
          </a:prstGeom>
        </p:spPr>
        <p:txBody>
          <a:bodyPr rtlCol="0" anchor="ctr"/>
          <a:lstStyle>
            <a:lvl1pPr algn="ctr" defTabSz="914400" rtl="0" eaLnBrk="1" latinLnBrk="0" hangingPunct="1">
              <a:lnSpc>
                <a:spcPct val="90000"/>
              </a:lnSpc>
              <a:spcBef>
                <a:spcPct val="0"/>
              </a:spcBef>
              <a:buNone/>
              <a:defRPr kumimoji="1" sz="4800" b="1" kern="1200">
                <a:solidFill>
                  <a:schemeClr val="tx1"/>
                </a:solidFill>
                <a:latin typeface="Meiryo UI" panose="020B0604030504040204" pitchFamily="50" charset="-128"/>
                <a:ea typeface="Meiryo UI" panose="020B0604030504040204" pitchFamily="50" charset="-128"/>
                <a:cs typeface="+mj-cs"/>
              </a:defRPr>
            </a:lvl1pPr>
          </a:lstStyle>
          <a:p>
            <a:pPr>
              <a:lnSpc>
                <a:spcPct val="200000"/>
              </a:lnSpc>
            </a:pPr>
            <a:r>
              <a:rPr lang="ja-JP" altLang="en-US" sz="2800" dirty="0"/>
              <a:t>本日は２０２３年度の助成金の紹介です。</a:t>
            </a:r>
          </a:p>
          <a:p>
            <a:pPr>
              <a:lnSpc>
                <a:spcPct val="200000"/>
              </a:lnSpc>
            </a:pPr>
            <a:r>
              <a:rPr lang="ja-JP" altLang="en-US" sz="2800" dirty="0"/>
              <a:t>２０２４年度に関しては４月１日に発表になります。</a:t>
            </a:r>
          </a:p>
          <a:p>
            <a:pPr>
              <a:lnSpc>
                <a:spcPct val="200000"/>
              </a:lnSpc>
            </a:pPr>
            <a:r>
              <a:rPr lang="ja-JP" altLang="en-US" sz="2800" dirty="0"/>
              <a:t>内容に変更の可能性がありますので、必ずご確認ください。</a:t>
            </a:r>
          </a:p>
        </p:txBody>
      </p:sp>
      <p:sp>
        <p:nvSpPr>
          <p:cNvPr id="4" name="四角形: 角を丸くする 3">
            <a:extLst>
              <a:ext uri="{FF2B5EF4-FFF2-40B4-BE49-F238E27FC236}">
                <a16:creationId xmlns:a16="http://schemas.microsoft.com/office/drawing/2014/main" id="{AE8BB392-1F62-0DB0-2535-B8B7F15EE2D5}"/>
              </a:ext>
            </a:extLst>
          </p:cNvPr>
          <p:cNvSpPr/>
          <p:nvPr/>
        </p:nvSpPr>
        <p:spPr>
          <a:xfrm>
            <a:off x="141440" y="6458302"/>
            <a:ext cx="2357920" cy="282028"/>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5013491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E1B21E-AD67-3E88-5E9E-FF7B0C0F06AA}"/>
            </a:ext>
          </a:extLst>
        </p:cNvPr>
        <p:cNvGrpSpPr/>
        <p:nvPr/>
      </p:nvGrpSpPr>
      <p:grpSpPr>
        <a:xfrm>
          <a:off x="0" y="0"/>
          <a:ext cx="0" cy="0"/>
          <a:chOff x="0" y="0"/>
          <a:chExt cx="0" cy="0"/>
        </a:xfrm>
      </p:grpSpPr>
      <p:pic>
        <p:nvPicPr>
          <p:cNvPr id="10" name="図プレースホルダー 9" descr="エスカレーター">
            <a:extLst>
              <a:ext uri="{FF2B5EF4-FFF2-40B4-BE49-F238E27FC236}">
                <a16:creationId xmlns:a16="http://schemas.microsoft.com/office/drawing/2014/main" id="{8BC35A71-729E-9E0E-3668-FA913DDB6139}"/>
              </a:ext>
            </a:extLst>
          </p:cNvPr>
          <p:cNvPicPr>
            <a:picLocks noGrp="1" noChangeAspect="1"/>
          </p:cNvPicPr>
          <p:nvPr>
            <p:ph type="pic" sz="quarter" idx="10"/>
          </p:nvPr>
        </p:nvPicPr>
        <p:blipFill rotWithShape="1">
          <a:blip r:embed="rId3">
            <a:alphaModFix amt="60000"/>
          </a:blip>
          <a:srcRect t="6729" r="33992" b="40721"/>
          <a:stretch/>
        </p:blipFill>
        <p:spPr>
          <a:xfrm>
            <a:off x="15605" y="0"/>
            <a:ext cx="12192001" cy="6858000"/>
          </a:xfrm>
        </p:spPr>
      </p:pic>
      <p:sp>
        <p:nvSpPr>
          <p:cNvPr id="3" name="長方形 2">
            <a:extLst>
              <a:ext uri="{FF2B5EF4-FFF2-40B4-BE49-F238E27FC236}">
                <a16:creationId xmlns:a16="http://schemas.microsoft.com/office/drawing/2014/main" id="{DC37CA5D-6184-B077-C5CA-F5F217D3CF03}"/>
              </a:ext>
              <a:ext uri="{C183D7F6-B498-43B3-948B-1728B52AA6E4}">
                <adec:decorative xmlns:adec="http://schemas.microsoft.com/office/drawing/2017/decorative" val="1"/>
              </a:ext>
            </a:extLst>
          </p:cNvPr>
          <p:cNvSpPr/>
          <p:nvPr/>
        </p:nvSpPr>
        <p:spPr>
          <a:xfrm>
            <a:off x="3718560" y="1181123"/>
            <a:ext cx="4754880" cy="4495754"/>
          </a:xfrm>
          <a:prstGeom prst="rect">
            <a:avLst/>
          </a:prstGeom>
          <a:solidFill>
            <a:schemeClr val="accent5">
              <a:alpha val="40000"/>
            </a:schemeClr>
          </a:solidFill>
          <a:ln w="603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a:latin typeface="Meiryo UI" panose="020B0604030504040204" pitchFamily="50" charset="-128"/>
              <a:ea typeface="Meiryo UI" panose="020B0604030504040204" pitchFamily="50" charset="-128"/>
            </a:endParaRPr>
          </a:p>
        </p:txBody>
      </p:sp>
      <p:sp>
        <p:nvSpPr>
          <p:cNvPr id="11" name="タイトル 10">
            <a:extLst>
              <a:ext uri="{FF2B5EF4-FFF2-40B4-BE49-F238E27FC236}">
                <a16:creationId xmlns:a16="http://schemas.microsoft.com/office/drawing/2014/main" id="{1E2CAA25-6465-4C7B-4437-5BFB0C9326EA}"/>
              </a:ext>
            </a:extLst>
          </p:cNvPr>
          <p:cNvSpPr>
            <a:spLocks noGrp="1"/>
          </p:cNvSpPr>
          <p:nvPr>
            <p:ph type="title"/>
          </p:nvPr>
        </p:nvSpPr>
        <p:spPr/>
        <p:txBody>
          <a:bodyPr rtlCol="0"/>
          <a:lstStyle/>
          <a:p>
            <a:pPr rtl="0" eaLnBrk="1" latinLnBrk="0" hangingPunct="1"/>
            <a:r>
              <a:rPr lang="ja-JP" altLang="en-US" sz="4800" kern="1200" dirty="0">
                <a:effectLst/>
                <a:latin typeface="Meiryo UI" panose="020B0604030504040204" pitchFamily="50" charset="-128"/>
                <a:ea typeface="Meiryo UI" panose="020B0604030504040204" pitchFamily="50" charset="-128"/>
                <a:cs typeface="+mn-cs"/>
              </a:rPr>
              <a:t>提出書類</a:t>
            </a:r>
            <a:endParaRPr lang="ja-JP" altLang="en-US" dirty="0">
              <a:latin typeface="Meiryo UI" panose="020B0604030504040204" pitchFamily="50" charset="-128"/>
              <a:ea typeface="Meiryo UI" panose="020B0604030504040204" pitchFamily="50" charset="-128"/>
            </a:endParaRPr>
          </a:p>
        </p:txBody>
      </p:sp>
      <p:sp>
        <p:nvSpPr>
          <p:cNvPr id="6" name="長方形 5">
            <a:extLst>
              <a:ext uri="{FF2B5EF4-FFF2-40B4-BE49-F238E27FC236}">
                <a16:creationId xmlns:a16="http://schemas.microsoft.com/office/drawing/2014/main" id="{554E142F-91C9-E179-55CF-48CBA237EBE4}"/>
              </a:ext>
              <a:ext uri="{C183D7F6-B498-43B3-948B-1728B52AA6E4}">
                <adec:decorative xmlns:adec="http://schemas.microsoft.com/office/drawing/2017/decorative" val="1"/>
              </a:ext>
            </a:extLst>
          </p:cNvPr>
          <p:cNvSpPr/>
          <p:nvPr/>
        </p:nvSpPr>
        <p:spPr>
          <a:xfrm>
            <a:off x="2918168" y="1181123"/>
            <a:ext cx="459924" cy="45992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a:latin typeface="Meiryo UI" panose="020B0604030504040204" pitchFamily="50" charset="-128"/>
              <a:ea typeface="Meiryo UI" panose="020B0604030504040204" pitchFamily="50" charset="-128"/>
            </a:endParaRPr>
          </a:p>
        </p:txBody>
      </p:sp>
      <p:sp>
        <p:nvSpPr>
          <p:cNvPr id="8" name="長方形 7">
            <a:extLst>
              <a:ext uri="{FF2B5EF4-FFF2-40B4-BE49-F238E27FC236}">
                <a16:creationId xmlns:a16="http://schemas.microsoft.com/office/drawing/2014/main" id="{A72CDFC7-0902-D194-9CB7-C1DA3E8C7BE5}"/>
              </a:ext>
              <a:ext uri="{C183D7F6-B498-43B3-948B-1728B52AA6E4}">
                <adec:decorative xmlns:adec="http://schemas.microsoft.com/office/drawing/2017/decorative" val="1"/>
              </a:ext>
            </a:extLst>
          </p:cNvPr>
          <p:cNvSpPr/>
          <p:nvPr/>
        </p:nvSpPr>
        <p:spPr>
          <a:xfrm>
            <a:off x="8531920" y="5840880"/>
            <a:ext cx="284372" cy="2843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a:latin typeface="Meiryo UI" panose="020B0604030504040204" pitchFamily="50" charset="-128"/>
              <a:ea typeface="Meiryo UI" panose="020B0604030504040204" pitchFamily="50" charset="-128"/>
            </a:endParaRPr>
          </a:p>
        </p:txBody>
      </p:sp>
      <p:sp>
        <p:nvSpPr>
          <p:cNvPr id="5" name="テキスト プレースホルダー 4">
            <a:extLst>
              <a:ext uri="{FF2B5EF4-FFF2-40B4-BE49-F238E27FC236}">
                <a16:creationId xmlns:a16="http://schemas.microsoft.com/office/drawing/2014/main" id="{54C75384-7434-56B9-F9DB-0A0399046795}"/>
              </a:ext>
            </a:extLst>
          </p:cNvPr>
          <p:cNvSpPr>
            <a:spLocks noGrp="1"/>
          </p:cNvSpPr>
          <p:nvPr>
            <p:ph type="body" sz="quarter" idx="11"/>
          </p:nvPr>
        </p:nvSpPr>
        <p:spPr/>
        <p:txBody>
          <a:bodyPr rtlCol="0"/>
          <a:lstStyle/>
          <a:p>
            <a:pPr rtl="0"/>
            <a:r>
              <a:rPr lang="ja-JP" altLang="en-US" dirty="0">
                <a:latin typeface="Meiryo UI" panose="020B0604030504040204" pitchFamily="50" charset="-128"/>
                <a:ea typeface="Meiryo UI" panose="020B0604030504040204" pitchFamily="50" charset="-128"/>
              </a:rPr>
              <a:t>人材育成支援コース</a:t>
            </a:r>
            <a:endParaRPr lang="en-US" altLang="ja-JP" dirty="0">
              <a:latin typeface="Meiryo UI" panose="020B0604030504040204" pitchFamily="50" charset="-128"/>
              <a:ea typeface="Meiryo UI" panose="020B0604030504040204" pitchFamily="50" charset="-128"/>
            </a:endParaRPr>
          </a:p>
          <a:p>
            <a:pPr rtl="0"/>
            <a:r>
              <a:rPr lang="ja-JP" altLang="en-US" dirty="0">
                <a:latin typeface="Meiryo UI" panose="020B0604030504040204" pitchFamily="50" charset="-128"/>
                <a:ea typeface="Meiryo UI" panose="020B0604030504040204" pitchFamily="50" charset="-128"/>
              </a:rPr>
              <a:t>①人材育成訓練</a:t>
            </a:r>
          </a:p>
        </p:txBody>
      </p:sp>
    </p:spTree>
    <p:extLst>
      <p:ext uri="{BB962C8B-B14F-4D97-AF65-F5344CB8AC3E}">
        <p14:creationId xmlns:p14="http://schemas.microsoft.com/office/powerpoint/2010/main" val="40663919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タイトル 39">
            <a:extLst>
              <a:ext uri="{FF2B5EF4-FFF2-40B4-BE49-F238E27FC236}">
                <a16:creationId xmlns:a16="http://schemas.microsoft.com/office/drawing/2014/main" id="{B89E9C66-E38F-4FFF-B1A6-BA4E05DD831A}"/>
              </a:ext>
            </a:extLst>
          </p:cNvPr>
          <p:cNvSpPr>
            <a:spLocks noGrp="1"/>
          </p:cNvSpPr>
          <p:nvPr>
            <p:ph type="title"/>
          </p:nvPr>
        </p:nvSpPr>
        <p:spPr>
          <a:xfrm>
            <a:off x="660399" y="805213"/>
            <a:ext cx="7258115" cy="830997"/>
          </a:xfrm>
        </p:spPr>
        <p:txBody>
          <a:bodyPr rtlCol="0"/>
          <a:lstStyle/>
          <a:p>
            <a:pPr rtl="0"/>
            <a:r>
              <a:rPr lang="ja-JP" altLang="en-US" dirty="0">
                <a:latin typeface="Meiryo UI" panose="020B0604030504040204" pitchFamily="50" charset="-128"/>
                <a:ea typeface="Meiryo UI" panose="020B0604030504040204" pitchFamily="50" charset="-128"/>
              </a:rPr>
              <a:t>訓 練 開 始 前</a:t>
            </a:r>
            <a:br>
              <a:rPr lang="ja-JP" altLang="en-US" dirty="0">
                <a:latin typeface="Meiryo UI" panose="020B0604030504040204" pitchFamily="50" charset="-128"/>
                <a:ea typeface="Meiryo UI" panose="020B0604030504040204" pitchFamily="50" charset="-128"/>
              </a:rPr>
            </a:br>
            <a:endParaRPr lang="ja-JP" altLang="en-US" dirty="0">
              <a:latin typeface="Meiryo UI" panose="020B0604030504040204" pitchFamily="50" charset="-128"/>
              <a:ea typeface="Meiryo UI" panose="020B0604030504040204" pitchFamily="50" charset="-128"/>
            </a:endParaRPr>
          </a:p>
        </p:txBody>
      </p:sp>
      <p:pic>
        <p:nvPicPr>
          <p:cNvPr id="42" name="図プレースホルダー 3" descr="建物のクローズ アップ">
            <a:extLst>
              <a:ext uri="{FF2B5EF4-FFF2-40B4-BE49-F238E27FC236}">
                <a16:creationId xmlns:a16="http://schemas.microsoft.com/office/drawing/2014/main" id="{5A9FCEFE-ADCB-4861-8CEA-A074136512A6}"/>
              </a:ext>
            </a:extLst>
          </p:cNvPr>
          <p:cNvPicPr>
            <a:picLocks noGrp="1" noChangeAspect="1"/>
          </p:cNvPicPr>
          <p:nvPr>
            <p:ph type="pic" sz="quarter" idx="20"/>
          </p:nvPr>
        </p:nvPicPr>
        <p:blipFill>
          <a:blip r:embed="rId3"/>
          <a:srcRect t="13712" b="13712"/>
          <a:stretch>
            <a:fillRect/>
          </a:stretch>
        </p:blipFill>
        <p:spPr>
          <a:xfrm>
            <a:off x="9393238" y="0"/>
            <a:ext cx="2798762" cy="1354138"/>
          </a:xfrm>
          <a:custGeom>
            <a:avLst/>
            <a:gdLst>
              <a:gd name="connsiteX0" fmla="*/ 316595 w 2798762"/>
              <a:gd name="connsiteY0" fmla="*/ 369378 h 1635849"/>
              <a:gd name="connsiteX1" fmla="*/ 1152465 w 2798762"/>
              <a:gd name="connsiteY1" fmla="*/ 369378 h 1635849"/>
              <a:gd name="connsiteX2" fmla="*/ 1469083 w 2798762"/>
              <a:gd name="connsiteY2" fmla="*/ 1002614 h 1635849"/>
              <a:gd name="connsiteX3" fmla="*/ 1152465 w 2798762"/>
              <a:gd name="connsiteY3" fmla="*/ 1635849 h 1635849"/>
              <a:gd name="connsiteX4" fmla="*/ 316595 w 2798762"/>
              <a:gd name="connsiteY4" fmla="*/ 1635849 h 1635849"/>
              <a:gd name="connsiteX5" fmla="*/ 0 w 2798762"/>
              <a:gd name="connsiteY5" fmla="*/ 1002660 h 1635849"/>
              <a:gd name="connsiteX6" fmla="*/ 0 w 2798762"/>
              <a:gd name="connsiteY6" fmla="*/ 1002568 h 1635849"/>
              <a:gd name="connsiteX7" fmla="*/ 1193125 w 2798762"/>
              <a:gd name="connsiteY7" fmla="*/ 0 h 1635849"/>
              <a:gd name="connsiteX8" fmla="*/ 2798762 w 2798762"/>
              <a:gd name="connsiteY8" fmla="*/ 0 h 1635849"/>
              <a:gd name="connsiteX9" fmla="*/ 2798762 w 2798762"/>
              <a:gd name="connsiteY9" fmla="*/ 786966 h 1635849"/>
              <a:gd name="connsiteX10" fmla="*/ 2719777 w 2798762"/>
              <a:gd name="connsiteY10" fmla="*/ 944936 h 1635849"/>
              <a:gd name="connsiteX11" fmla="*/ 1582346 w 2798762"/>
              <a:gd name="connsiteY11" fmla="*/ 944936 h 1635849"/>
              <a:gd name="connsiteX12" fmla="*/ 1151501 w 2798762"/>
              <a:gd name="connsiteY12" fmla="*/ 83246 h 1635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8762" h="1635849">
                <a:moveTo>
                  <a:pt x="316595" y="369378"/>
                </a:moveTo>
                <a:lnTo>
                  <a:pt x="1152465" y="369378"/>
                </a:lnTo>
                <a:lnTo>
                  <a:pt x="1469083" y="1002614"/>
                </a:lnTo>
                <a:lnTo>
                  <a:pt x="1152465" y="1635849"/>
                </a:lnTo>
                <a:lnTo>
                  <a:pt x="316595" y="1635849"/>
                </a:lnTo>
                <a:lnTo>
                  <a:pt x="0" y="1002660"/>
                </a:lnTo>
                <a:lnTo>
                  <a:pt x="0" y="1002568"/>
                </a:lnTo>
                <a:close/>
                <a:moveTo>
                  <a:pt x="1193125" y="0"/>
                </a:moveTo>
                <a:lnTo>
                  <a:pt x="2798762" y="0"/>
                </a:lnTo>
                <a:lnTo>
                  <a:pt x="2798762" y="786966"/>
                </a:lnTo>
                <a:lnTo>
                  <a:pt x="2719777" y="944936"/>
                </a:lnTo>
                <a:lnTo>
                  <a:pt x="1582346" y="944936"/>
                </a:lnTo>
                <a:lnTo>
                  <a:pt x="1151501" y="83246"/>
                </a:lnTo>
                <a:close/>
              </a:path>
            </a:pathLst>
          </a:custGeom>
        </p:spPr>
      </p:pic>
      <p:sp>
        <p:nvSpPr>
          <p:cNvPr id="8" name="テキスト プレースホルダー 7">
            <a:extLst>
              <a:ext uri="{FF2B5EF4-FFF2-40B4-BE49-F238E27FC236}">
                <a16:creationId xmlns:a16="http://schemas.microsoft.com/office/drawing/2014/main" id="{EFCE041C-95BD-44D2-B6C1-24D83ADE17A2}"/>
              </a:ext>
            </a:extLst>
          </p:cNvPr>
          <p:cNvSpPr>
            <a:spLocks noGrp="1"/>
          </p:cNvSpPr>
          <p:nvPr>
            <p:ph type="body" sz="quarter" idx="14"/>
          </p:nvPr>
        </p:nvSpPr>
        <p:spPr/>
        <p:txBody>
          <a:bodyPr rtlCol="0"/>
          <a:lstStyle/>
          <a:p>
            <a:pPr rtl="0"/>
            <a:r>
              <a:rPr lang="ja-JP" altLang="en-US" dirty="0"/>
              <a:t>職業訓練実施計画届</a:t>
            </a:r>
            <a:endParaRPr lang="en-US" altLang="ja-JP" dirty="0">
              <a:latin typeface="Meiryo UI" panose="020B0604030504040204" pitchFamily="50" charset="-128"/>
              <a:ea typeface="Meiryo UI" panose="020B0604030504040204" pitchFamily="50" charset="-128"/>
            </a:endParaRPr>
          </a:p>
        </p:txBody>
      </p:sp>
      <p:sp>
        <p:nvSpPr>
          <p:cNvPr id="16" name="テキスト プレースホルダー 15">
            <a:extLst>
              <a:ext uri="{FF2B5EF4-FFF2-40B4-BE49-F238E27FC236}">
                <a16:creationId xmlns:a16="http://schemas.microsoft.com/office/drawing/2014/main" id="{F5DCF7EA-3411-4C0C-80B9-EA80529F6425}"/>
              </a:ext>
            </a:extLst>
          </p:cNvPr>
          <p:cNvSpPr>
            <a:spLocks noGrp="1"/>
          </p:cNvSpPr>
          <p:nvPr>
            <p:ph type="body" sz="quarter" idx="17"/>
          </p:nvPr>
        </p:nvSpPr>
        <p:spPr/>
        <p:txBody>
          <a:bodyPr rtlCol="0"/>
          <a:lstStyle/>
          <a:p>
            <a:pPr rtl="0"/>
            <a:r>
              <a:rPr lang="ja-JP" altLang="en-US" dirty="0"/>
              <a:t>様式に従って必要な書類</a:t>
            </a:r>
            <a:endParaRPr lang="ja-JP" altLang="en-US" dirty="0">
              <a:latin typeface="Meiryo UI" panose="020B0604030504040204" pitchFamily="50" charset="-128"/>
              <a:ea typeface="Meiryo UI" panose="020B0604030504040204" pitchFamily="50" charset="-128"/>
            </a:endParaRPr>
          </a:p>
        </p:txBody>
      </p:sp>
      <p:sp>
        <p:nvSpPr>
          <p:cNvPr id="11" name="テキスト プレースホルダー 10">
            <a:extLst>
              <a:ext uri="{FF2B5EF4-FFF2-40B4-BE49-F238E27FC236}">
                <a16:creationId xmlns:a16="http://schemas.microsoft.com/office/drawing/2014/main" id="{3F833AD6-5D57-BE44-8842-EAACC39A6BEE}"/>
              </a:ext>
            </a:extLst>
          </p:cNvPr>
          <p:cNvSpPr>
            <a:spLocks noGrp="1"/>
          </p:cNvSpPr>
          <p:nvPr>
            <p:ph type="body" sz="quarter" idx="18"/>
          </p:nvPr>
        </p:nvSpPr>
        <p:spPr/>
        <p:txBody>
          <a:bodyPr rtlCol="0"/>
          <a:lstStyle/>
          <a:p>
            <a:pPr rtl="0"/>
            <a:r>
              <a:rPr lang="ja-JP" altLang="en-US" dirty="0">
                <a:latin typeface="Meiryo UI" panose="020B0604030504040204" pitchFamily="50" charset="-128"/>
                <a:ea typeface="Meiryo UI" panose="020B0604030504040204" pitchFamily="50" charset="-128"/>
              </a:rPr>
              <a:t>訓練別の対象者一覧</a:t>
            </a:r>
            <a:br>
              <a:rPr lang="ja-JP" altLang="en-US" dirty="0">
                <a:latin typeface="Meiryo UI" panose="020B0604030504040204" pitchFamily="50" charset="-128"/>
                <a:ea typeface="Meiryo UI" panose="020B0604030504040204" pitchFamily="50" charset="-128"/>
              </a:rPr>
            </a:br>
            <a:r>
              <a:rPr lang="ja-JP" altLang="en-US" dirty="0">
                <a:latin typeface="Meiryo UI" panose="020B0604030504040204" pitchFamily="50" charset="-128"/>
                <a:ea typeface="Meiryo UI" panose="020B0604030504040204" pitchFamily="50" charset="-128"/>
              </a:rPr>
              <a:t>　　　　</a:t>
            </a:r>
          </a:p>
          <a:p>
            <a:pPr rtl="0"/>
            <a:r>
              <a:rPr lang="ja-JP" altLang="en-US" dirty="0">
                <a:latin typeface="Meiryo UI" panose="020B0604030504040204" pitchFamily="50" charset="-128"/>
                <a:ea typeface="Meiryo UI" panose="020B0604030504040204" pitchFamily="50" charset="-128"/>
              </a:rPr>
              <a:t>人材開発支援助成金</a:t>
            </a:r>
            <a:endParaRPr lang="en-US" altLang="ja-JP" dirty="0">
              <a:latin typeface="Meiryo UI" panose="020B0604030504040204" pitchFamily="50" charset="-128"/>
              <a:ea typeface="Meiryo UI" panose="020B0604030504040204" pitchFamily="50" charset="-128"/>
            </a:endParaRPr>
          </a:p>
          <a:p>
            <a:pPr marL="0" indent="0" rtl="0">
              <a:buNone/>
            </a:pPr>
            <a:r>
              <a:rPr lang="ja-JP" altLang="en-US" dirty="0"/>
              <a:t>　　　　　　　　　事前確認書</a:t>
            </a:r>
            <a:endParaRPr lang="en-US" altLang="ja-JP" dirty="0"/>
          </a:p>
          <a:p>
            <a:pPr rtl="0"/>
            <a:r>
              <a:rPr lang="ja-JP" altLang="en-US" dirty="0">
                <a:latin typeface="Meiryo UI" panose="020B0604030504040204" pitchFamily="50" charset="-128"/>
                <a:ea typeface="Meiryo UI" panose="020B0604030504040204" pitchFamily="50" charset="-128"/>
              </a:rPr>
              <a:t>訓練実施計画届</a:t>
            </a:r>
            <a:endParaRPr lang="en-US" altLang="ja-JP" dirty="0">
              <a:latin typeface="Meiryo UI" panose="020B0604030504040204" pitchFamily="50" charset="-128"/>
              <a:ea typeface="Meiryo UI" panose="020B0604030504040204" pitchFamily="50" charset="-128"/>
            </a:endParaRPr>
          </a:p>
          <a:p>
            <a:pPr marL="0" indent="0" rtl="0">
              <a:buNone/>
            </a:pPr>
            <a:endParaRPr lang="en-US" altLang="ja-JP" dirty="0"/>
          </a:p>
          <a:p>
            <a:pPr marL="0" indent="0" rtl="0">
              <a:buNone/>
            </a:pPr>
            <a:r>
              <a:rPr lang="en-US" altLang="ja-JP" dirty="0"/>
              <a:t>※</a:t>
            </a:r>
            <a:r>
              <a:rPr lang="ja-JP" altLang="en-US" dirty="0"/>
              <a:t>別途提出必要書類あり</a:t>
            </a:r>
            <a:endParaRPr lang="en-US" altLang="ja-JP" dirty="0"/>
          </a:p>
          <a:p>
            <a:pPr marL="0" indent="0" rtl="0">
              <a:buNone/>
            </a:pPr>
            <a:r>
              <a:rPr lang="ja-JP" altLang="en-US" dirty="0">
                <a:latin typeface="Meiryo UI" panose="020B0604030504040204" pitchFamily="50" charset="-128"/>
                <a:ea typeface="Meiryo UI" panose="020B0604030504040204" pitchFamily="50" charset="-128"/>
              </a:rPr>
              <a:t>・対象者が有期契約労働者</a:t>
            </a:r>
            <a:endParaRPr lang="en-US" altLang="ja-JP" dirty="0">
              <a:latin typeface="Meiryo UI" panose="020B0604030504040204" pitchFamily="50" charset="-128"/>
              <a:ea typeface="Meiryo UI" panose="020B0604030504040204" pitchFamily="50" charset="-128"/>
            </a:endParaRPr>
          </a:p>
          <a:p>
            <a:pPr marL="0" indent="0" rtl="0">
              <a:buNone/>
            </a:pPr>
            <a:r>
              <a:rPr lang="ja-JP" altLang="en-US" dirty="0"/>
              <a:t>・</a:t>
            </a:r>
            <a:r>
              <a:rPr lang="ja-JP" altLang="en-US" dirty="0">
                <a:latin typeface="Meiryo UI" panose="020B0604030504040204" pitchFamily="50" charset="-128"/>
                <a:ea typeface="Meiryo UI" panose="020B0604030504040204" pitchFamily="50" charset="-128"/>
              </a:rPr>
              <a:t>訓練が</a:t>
            </a:r>
            <a:r>
              <a:rPr lang="en-US" altLang="ja-JP" dirty="0">
                <a:latin typeface="Meiryo UI" panose="020B0604030504040204" pitchFamily="50" charset="-128"/>
                <a:ea typeface="Meiryo UI" panose="020B0604030504040204" pitchFamily="50" charset="-128"/>
              </a:rPr>
              <a:t>e</a:t>
            </a:r>
            <a:r>
              <a:rPr lang="ja-JP" altLang="en-US" dirty="0">
                <a:latin typeface="Meiryo UI" panose="020B0604030504040204" pitchFamily="50" charset="-128"/>
                <a:ea typeface="Meiryo UI" panose="020B0604030504040204" pitchFamily="50" charset="-128"/>
              </a:rPr>
              <a:t>ラーニング等</a:t>
            </a:r>
          </a:p>
          <a:p>
            <a:pPr marL="0" indent="0" rtl="0">
              <a:buNone/>
            </a:pPr>
            <a:r>
              <a:rPr lang="ja-JP" altLang="en-US" dirty="0">
                <a:latin typeface="Meiryo UI" panose="020B0604030504040204" pitchFamily="50" charset="-128"/>
                <a:ea typeface="Meiryo UI" panose="020B0604030504040204" pitchFamily="50" charset="-128"/>
              </a:rPr>
              <a:t>・育児休業中の者である場合</a:t>
            </a:r>
          </a:p>
        </p:txBody>
      </p:sp>
      <p:sp>
        <p:nvSpPr>
          <p:cNvPr id="9" name="テキスト プレースホルダー 8">
            <a:extLst>
              <a:ext uri="{FF2B5EF4-FFF2-40B4-BE49-F238E27FC236}">
                <a16:creationId xmlns:a16="http://schemas.microsoft.com/office/drawing/2014/main" id="{5EB1EB18-010F-4370-A5A6-0A68EC2345C4}"/>
              </a:ext>
            </a:extLst>
          </p:cNvPr>
          <p:cNvSpPr>
            <a:spLocks noGrp="1"/>
          </p:cNvSpPr>
          <p:nvPr>
            <p:ph type="body" sz="quarter" idx="15"/>
          </p:nvPr>
        </p:nvSpPr>
        <p:spPr>
          <a:xfrm>
            <a:off x="8422871" y="2048933"/>
            <a:ext cx="3474720" cy="438150"/>
          </a:xfrm>
        </p:spPr>
        <p:txBody>
          <a:bodyPr rtlCol="0"/>
          <a:lstStyle/>
          <a:p>
            <a:pPr rtl="0"/>
            <a:r>
              <a:rPr lang="ja-JP" altLang="en-US" dirty="0">
                <a:latin typeface="Meiryo UI" panose="020B0604030504040204" pitchFamily="50" charset="-128"/>
                <a:ea typeface="Meiryo UI" panose="020B0604030504040204" pitchFamily="50" charset="-128"/>
              </a:rPr>
              <a:t>必要添付書類</a:t>
            </a:r>
          </a:p>
        </p:txBody>
      </p:sp>
      <p:sp>
        <p:nvSpPr>
          <p:cNvPr id="15" name="テキスト プレースホルダー 14">
            <a:extLst>
              <a:ext uri="{FF2B5EF4-FFF2-40B4-BE49-F238E27FC236}">
                <a16:creationId xmlns:a16="http://schemas.microsoft.com/office/drawing/2014/main" id="{69205F1B-456F-AF42-81AD-D646AEB4F714}"/>
              </a:ext>
            </a:extLst>
          </p:cNvPr>
          <p:cNvSpPr>
            <a:spLocks noGrp="1"/>
          </p:cNvSpPr>
          <p:nvPr>
            <p:ph type="body" sz="quarter" idx="16"/>
          </p:nvPr>
        </p:nvSpPr>
        <p:spPr>
          <a:xfrm>
            <a:off x="8422871" y="2664637"/>
            <a:ext cx="3474720" cy="2935288"/>
          </a:xfrm>
        </p:spPr>
        <p:txBody>
          <a:bodyPr rtlCol="0"/>
          <a:lstStyle/>
          <a:p>
            <a:pPr rtl="0"/>
            <a:r>
              <a:rPr lang="ja-JP" altLang="en-US" dirty="0">
                <a:latin typeface="Meiryo UI" panose="020B0604030504040204" pitchFamily="50" charset="-128"/>
                <a:ea typeface="Meiryo UI" panose="020B0604030504040204" pitchFamily="50" charset="-128"/>
              </a:rPr>
              <a:t>事業所確認表</a:t>
            </a:r>
            <a:endParaRPr lang="en-US" altLang="ja-JP" dirty="0">
              <a:latin typeface="Meiryo UI" panose="020B0604030504040204" pitchFamily="50" charset="-128"/>
              <a:ea typeface="Meiryo UI" panose="020B0604030504040204" pitchFamily="50" charset="-128"/>
            </a:endParaRPr>
          </a:p>
          <a:p>
            <a:pPr rtl="0"/>
            <a:r>
              <a:rPr lang="ja-JP" altLang="en-US" dirty="0">
                <a:latin typeface="Meiryo UI" panose="020B0604030504040204" pitchFamily="50" charset="-128"/>
                <a:ea typeface="Meiryo UI" panose="020B0604030504040204" pitchFamily="50" charset="-128"/>
              </a:rPr>
              <a:t>訓練対象者が雇用保険被保険者及び職務内容が確認できる書類</a:t>
            </a:r>
            <a:endParaRPr lang="en-US" altLang="ja-JP" dirty="0">
              <a:latin typeface="Meiryo UI" panose="020B0604030504040204" pitchFamily="50" charset="-128"/>
              <a:ea typeface="Meiryo UI" panose="020B0604030504040204" pitchFamily="50" charset="-128"/>
            </a:endParaRPr>
          </a:p>
          <a:p>
            <a:pPr rtl="0"/>
            <a:r>
              <a:rPr lang="ja-JP" altLang="en-US" dirty="0"/>
              <a:t>キャリアコンサルティングについて規定した就業規則など</a:t>
            </a:r>
            <a:endParaRPr lang="en-US" altLang="ja-JP" dirty="0"/>
          </a:p>
          <a:p>
            <a:pPr rtl="0"/>
            <a:r>
              <a:rPr lang="en-US" altLang="ja-JP" dirty="0">
                <a:latin typeface="Meiryo UI" panose="020B0604030504040204" pitchFamily="50" charset="-128"/>
                <a:ea typeface="Meiryo UI" panose="020B0604030504040204" pitchFamily="50" charset="-128"/>
              </a:rPr>
              <a:t>OFF-JT</a:t>
            </a:r>
            <a:r>
              <a:rPr lang="ja-JP" altLang="en-US" dirty="0">
                <a:latin typeface="Meiryo UI" panose="020B0604030504040204" pitchFamily="50" charset="-128"/>
                <a:ea typeface="Meiryo UI" panose="020B0604030504040204" pitchFamily="50" charset="-128"/>
              </a:rPr>
              <a:t>の内容等を確認できる書類</a:t>
            </a:r>
            <a:endParaRPr lang="en-US" altLang="ja-JP" dirty="0">
              <a:latin typeface="Meiryo UI" panose="020B0604030504040204" pitchFamily="50" charset="-128"/>
              <a:ea typeface="Meiryo UI" panose="020B0604030504040204" pitchFamily="50" charset="-128"/>
            </a:endParaRPr>
          </a:p>
          <a:p>
            <a:pPr rtl="0"/>
            <a:r>
              <a:rPr lang="ja-JP" altLang="en-US" dirty="0">
                <a:latin typeface="Meiryo UI" panose="020B0604030504040204" pitchFamily="50" charset="-128"/>
                <a:ea typeface="Meiryo UI" panose="020B0604030504040204" pitchFamily="50" charset="-128"/>
              </a:rPr>
              <a:t>講師要件に関する書類</a:t>
            </a:r>
            <a:endParaRPr lang="en-US" altLang="ja-JP" dirty="0">
              <a:latin typeface="Meiryo UI" panose="020B0604030504040204" pitchFamily="50" charset="-128"/>
              <a:ea typeface="Meiryo UI" panose="020B0604030504040204" pitchFamily="50" charset="-128"/>
            </a:endParaRPr>
          </a:p>
          <a:p>
            <a:pPr rtl="0"/>
            <a:r>
              <a:rPr lang="ja-JP" altLang="en-US" dirty="0"/>
              <a:t>事業外の場合訓練機関との</a:t>
            </a:r>
            <a:endParaRPr lang="en-US" altLang="ja-JP" dirty="0"/>
          </a:p>
          <a:p>
            <a:pPr marL="0" indent="0" rtl="0">
              <a:buNone/>
            </a:pPr>
            <a:r>
              <a:rPr lang="ja-JP" altLang="en-US" dirty="0">
                <a:latin typeface="Meiryo UI" panose="020B0604030504040204" pitchFamily="50" charset="-128"/>
                <a:ea typeface="Meiryo UI" panose="020B0604030504040204" pitchFamily="50" charset="-128"/>
              </a:rPr>
              <a:t>　　契約書・受講料確認書類等</a:t>
            </a:r>
          </a:p>
        </p:txBody>
      </p:sp>
      <p:sp>
        <p:nvSpPr>
          <p:cNvPr id="2" name="四角形: 角を丸くする 1">
            <a:extLst>
              <a:ext uri="{FF2B5EF4-FFF2-40B4-BE49-F238E27FC236}">
                <a16:creationId xmlns:a16="http://schemas.microsoft.com/office/drawing/2014/main" id="{DDC3252A-E618-126C-674B-10D8F835D0F9}"/>
              </a:ext>
            </a:extLst>
          </p:cNvPr>
          <p:cNvSpPr/>
          <p:nvPr/>
        </p:nvSpPr>
        <p:spPr>
          <a:xfrm>
            <a:off x="141440" y="6458302"/>
            <a:ext cx="2357920" cy="282028"/>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a:extLst>
              <a:ext uri="{FF2B5EF4-FFF2-40B4-BE49-F238E27FC236}">
                <a16:creationId xmlns:a16="http://schemas.microsoft.com/office/drawing/2014/main" id="{30E5525D-8CC4-E62F-81CC-B5E97675ADC7}"/>
              </a:ext>
            </a:extLst>
          </p:cNvPr>
          <p:cNvPicPr>
            <a:picLocks noChangeAspect="1"/>
          </p:cNvPicPr>
          <p:nvPr/>
        </p:nvPicPr>
        <p:blipFill>
          <a:blip r:embed="rId4"/>
          <a:stretch>
            <a:fillRect/>
          </a:stretch>
        </p:blipFill>
        <p:spPr>
          <a:xfrm>
            <a:off x="660399" y="2752554"/>
            <a:ext cx="2874117" cy="3429000"/>
          </a:xfrm>
          <a:prstGeom prst="rect">
            <a:avLst/>
          </a:prstGeom>
        </p:spPr>
      </p:pic>
      <p:sp>
        <p:nvSpPr>
          <p:cNvPr id="4" name="テキスト ボックス 3">
            <a:extLst>
              <a:ext uri="{FF2B5EF4-FFF2-40B4-BE49-F238E27FC236}">
                <a16:creationId xmlns:a16="http://schemas.microsoft.com/office/drawing/2014/main" id="{09BCA260-16FB-1852-22A8-D3E51DDAC390}"/>
              </a:ext>
            </a:extLst>
          </p:cNvPr>
          <p:cNvSpPr txBox="1"/>
          <p:nvPr/>
        </p:nvSpPr>
        <p:spPr>
          <a:xfrm>
            <a:off x="5227584" y="1165388"/>
            <a:ext cx="2260555" cy="369332"/>
          </a:xfrm>
          <a:prstGeom prst="rect">
            <a:avLst/>
          </a:prstGeom>
          <a:noFill/>
        </p:spPr>
        <p:txBody>
          <a:bodyPr wrap="none" rtlCol="0">
            <a:spAutoFit/>
          </a:bodyPr>
          <a:lstStyle/>
          <a:p>
            <a:r>
              <a:rPr lang="ja-JP" altLang="en-US" dirty="0">
                <a:solidFill>
                  <a:schemeClr val="bg2">
                    <a:lumMod val="50000"/>
                  </a:schemeClr>
                </a:solidFill>
                <a:latin typeface="Meiryo UI" panose="020B0604030504040204" pitchFamily="50" charset="-128"/>
                <a:ea typeface="Meiryo UI" panose="020B0604030504040204" pitchFamily="50" charset="-128"/>
              </a:rPr>
              <a:t>詳細はパンフレット</a:t>
            </a:r>
            <a:r>
              <a:rPr lang="en-US" altLang="ja-JP" dirty="0">
                <a:solidFill>
                  <a:schemeClr val="bg2">
                    <a:lumMod val="50000"/>
                  </a:schemeClr>
                </a:solidFill>
                <a:latin typeface="Meiryo UI" panose="020B0604030504040204" pitchFamily="50" charset="-128"/>
                <a:ea typeface="Meiryo UI" panose="020B0604030504040204" pitchFamily="50" charset="-128"/>
              </a:rPr>
              <a:t>P34</a:t>
            </a:r>
            <a:endParaRPr lang="ja-JP" altLang="en-US" dirty="0">
              <a:solidFill>
                <a:schemeClr val="bg2">
                  <a:lumMod val="50000"/>
                </a:schemeClr>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9036089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B67F211-ED25-4BED-862A-17F84B323349}"/>
              </a:ext>
            </a:extLst>
          </p:cNvPr>
          <p:cNvSpPr>
            <a:spLocks noGrp="1"/>
          </p:cNvSpPr>
          <p:nvPr>
            <p:ph type="title"/>
          </p:nvPr>
        </p:nvSpPr>
        <p:spPr/>
        <p:txBody>
          <a:bodyPr rtlCol="0"/>
          <a:lstStyle/>
          <a:p>
            <a:pPr rtl="0"/>
            <a:r>
              <a:rPr lang="ja-JP" altLang="en-US" dirty="0">
                <a:latin typeface="Meiryo UI" panose="020B0604030504040204" pitchFamily="50" charset="-128"/>
                <a:ea typeface="Meiryo UI" panose="020B0604030504040204" pitchFamily="50" charset="-128"/>
              </a:rPr>
              <a:t>支給申請時に必要な申請書類</a:t>
            </a:r>
            <a:br>
              <a:rPr lang="ja-JP" altLang="en-US" dirty="0">
                <a:latin typeface="Meiryo UI" panose="020B0604030504040204" pitchFamily="50" charset="-128"/>
                <a:ea typeface="Meiryo UI" panose="020B0604030504040204" pitchFamily="50" charset="-128"/>
              </a:rPr>
            </a:br>
            <a:endParaRPr lang="ja-JP" altLang="en-US" dirty="0">
              <a:latin typeface="Meiryo UI" panose="020B0604030504040204" pitchFamily="50" charset="-128"/>
              <a:ea typeface="Meiryo UI" panose="020B0604030504040204" pitchFamily="50" charset="-128"/>
            </a:endParaRPr>
          </a:p>
        </p:txBody>
      </p:sp>
      <p:sp>
        <p:nvSpPr>
          <p:cNvPr id="18" name="六角形 17">
            <a:extLst>
              <a:ext uri="{FF2B5EF4-FFF2-40B4-BE49-F238E27FC236}">
                <a16:creationId xmlns:a16="http://schemas.microsoft.com/office/drawing/2014/main" id="{F3A0DAD0-3E39-4BBF-88E4-5C3C306DCCBB}"/>
              </a:ext>
              <a:ext uri="{C183D7F6-B498-43B3-948B-1728B52AA6E4}">
                <adec:decorative xmlns:adec="http://schemas.microsoft.com/office/drawing/2017/decorative" val="1"/>
              </a:ext>
            </a:extLst>
          </p:cNvPr>
          <p:cNvSpPr/>
          <p:nvPr/>
        </p:nvSpPr>
        <p:spPr>
          <a:xfrm>
            <a:off x="609018" y="2105016"/>
            <a:ext cx="914400" cy="764219"/>
          </a:xfrm>
          <a:prstGeom prst="hexagon">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a:latin typeface="Meiryo UI" panose="020B0604030504040204" pitchFamily="50" charset="-128"/>
              <a:ea typeface="Meiryo UI" panose="020B0604030504040204" pitchFamily="50" charset="-128"/>
            </a:endParaRPr>
          </a:p>
        </p:txBody>
      </p:sp>
      <p:pic>
        <p:nvPicPr>
          <p:cNvPr id="16" name="グラフィック 15" descr="対象ユーザー">
            <a:extLst>
              <a:ext uri="{FF2B5EF4-FFF2-40B4-BE49-F238E27FC236}">
                <a16:creationId xmlns:a16="http://schemas.microsoft.com/office/drawing/2014/main" id="{C4663C19-45BD-46CB-AA38-6CE7C4522BC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3513" y="2204476"/>
            <a:ext cx="548640" cy="548640"/>
          </a:xfrm>
          <a:prstGeom prst="rect">
            <a:avLst/>
          </a:prstGeom>
        </p:spPr>
      </p:pic>
      <p:sp>
        <p:nvSpPr>
          <p:cNvPr id="11" name="テキスト ボックス 10">
            <a:extLst>
              <a:ext uri="{FF2B5EF4-FFF2-40B4-BE49-F238E27FC236}">
                <a16:creationId xmlns:a16="http://schemas.microsoft.com/office/drawing/2014/main" id="{0A302878-D117-49D8-8CD3-093E34DF215B}"/>
              </a:ext>
            </a:extLst>
          </p:cNvPr>
          <p:cNvSpPr txBox="1"/>
          <p:nvPr/>
        </p:nvSpPr>
        <p:spPr>
          <a:xfrm>
            <a:off x="1748531" y="2125176"/>
            <a:ext cx="3657600" cy="691471"/>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b="1" i="0" u="none" strike="noStrike" kern="1200" cap="none" spc="0" normalizeH="0" dirty="0">
                <a:ln>
                  <a:noFill/>
                </a:ln>
                <a:solidFill>
                  <a:schemeClr val="accent4"/>
                </a:solidFill>
                <a:effectLst/>
                <a:uLnTx/>
                <a:uFillTx/>
                <a:latin typeface="Meiryo UI" panose="020B0604030504040204" pitchFamily="50" charset="-128"/>
                <a:ea typeface="Meiryo UI" panose="020B0604030504040204" pitchFamily="50" charset="-128"/>
                <a:cs typeface="Biome Light" panose="020B0303030204020804" pitchFamily="34" charset="0"/>
              </a:rPr>
              <a:t>支給要件確認申立書</a:t>
            </a:r>
            <a:endParaRPr lang="en-US" altLang="ja-JP" sz="1600" dirty="0">
              <a:latin typeface="Meiryo UI" panose="020B0604030504040204" pitchFamily="50" charset="-128"/>
              <a:ea typeface="Meiryo UI" panose="020B0604030504040204" pitchFamily="50" charset="-128"/>
              <a:cs typeface="Biome Light" panose="020B03030302040208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1600" b="0" i="0" u="none" strike="noStrike" kern="1200" cap="none" spc="0" normalizeH="0" dirty="0">
                <a:ln>
                  <a:noFill/>
                </a:ln>
                <a:effectLst/>
                <a:uLnTx/>
                <a:uFillTx/>
                <a:latin typeface="Meiryo UI" panose="020B0604030504040204" pitchFamily="50" charset="-128"/>
                <a:ea typeface="Meiryo UI" panose="020B0604030504040204" pitchFamily="50" charset="-128"/>
                <a:cs typeface="Biome Light" panose="020B0303030204020804" pitchFamily="34" charset="0"/>
              </a:rPr>
              <a:t>（共通要領様式第一号）</a:t>
            </a:r>
          </a:p>
        </p:txBody>
      </p:sp>
      <p:sp>
        <p:nvSpPr>
          <p:cNvPr id="24" name="六角形 23">
            <a:extLst>
              <a:ext uri="{FF2B5EF4-FFF2-40B4-BE49-F238E27FC236}">
                <a16:creationId xmlns:a16="http://schemas.microsoft.com/office/drawing/2014/main" id="{B8F5A225-0C56-4A56-9265-DBE9001CCCDC}"/>
              </a:ext>
              <a:ext uri="{C183D7F6-B498-43B3-948B-1728B52AA6E4}">
                <adec:decorative xmlns:adec="http://schemas.microsoft.com/office/drawing/2017/decorative" val="1"/>
              </a:ext>
            </a:extLst>
          </p:cNvPr>
          <p:cNvSpPr/>
          <p:nvPr/>
        </p:nvSpPr>
        <p:spPr>
          <a:xfrm>
            <a:off x="6382827" y="2105016"/>
            <a:ext cx="914400" cy="764219"/>
          </a:xfrm>
          <a:prstGeom prst="hexagon">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a:latin typeface="Meiryo UI" panose="020B0604030504040204" pitchFamily="50" charset="-128"/>
              <a:ea typeface="Meiryo UI" panose="020B0604030504040204" pitchFamily="50" charset="-128"/>
            </a:endParaRPr>
          </a:p>
        </p:txBody>
      </p:sp>
      <p:pic>
        <p:nvPicPr>
          <p:cNvPr id="34" name="グラフィック 33" descr="上昇傾向">
            <a:extLst>
              <a:ext uri="{FF2B5EF4-FFF2-40B4-BE49-F238E27FC236}">
                <a16:creationId xmlns:a16="http://schemas.microsoft.com/office/drawing/2014/main" id="{112CEB44-CF96-4193-8126-3EF3F89B2EA2}"/>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6562762" y="2203745"/>
            <a:ext cx="548640" cy="548640"/>
          </a:xfrm>
          <a:prstGeom prst="rect">
            <a:avLst/>
          </a:prstGeom>
        </p:spPr>
      </p:pic>
      <p:sp>
        <p:nvSpPr>
          <p:cNvPr id="7" name="テキスト ボックス 6">
            <a:extLst>
              <a:ext uri="{FF2B5EF4-FFF2-40B4-BE49-F238E27FC236}">
                <a16:creationId xmlns:a16="http://schemas.microsoft.com/office/drawing/2014/main" id="{64DBD184-BCBE-4A38-8DF2-C0C550ADE4C4}"/>
              </a:ext>
            </a:extLst>
          </p:cNvPr>
          <p:cNvSpPr txBox="1"/>
          <p:nvPr/>
        </p:nvSpPr>
        <p:spPr>
          <a:xfrm>
            <a:off x="7504293" y="2125176"/>
            <a:ext cx="3657600" cy="5632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b="1" i="0" u="none" strike="noStrike" kern="1200" cap="none" spc="0" normalizeH="0" dirty="0">
                <a:ln>
                  <a:noFill/>
                </a:ln>
                <a:solidFill>
                  <a:schemeClr val="accent4"/>
                </a:solidFill>
                <a:effectLst/>
                <a:uLnTx/>
                <a:uFillTx/>
                <a:latin typeface="Meiryo UI" panose="020B0604030504040204" pitchFamily="50" charset="-128"/>
                <a:ea typeface="Meiryo UI" panose="020B0604030504040204" pitchFamily="50" charset="-128"/>
                <a:cs typeface="Biome Light" panose="020B0303030204020804" pitchFamily="34" charset="0"/>
              </a:rPr>
              <a:t>賃金助成及び</a:t>
            </a:r>
            <a:r>
              <a:rPr lang="en-US" altLang="ja-JP" b="1" i="0" u="none" strike="noStrike" kern="1200" cap="none" spc="0" normalizeH="0" dirty="0">
                <a:ln>
                  <a:noFill/>
                </a:ln>
                <a:solidFill>
                  <a:schemeClr val="accent4"/>
                </a:solidFill>
                <a:effectLst/>
                <a:uLnTx/>
                <a:uFillTx/>
                <a:latin typeface="Meiryo UI" panose="020B0604030504040204" pitchFamily="50" charset="-128"/>
                <a:ea typeface="Meiryo UI" panose="020B0604030504040204" pitchFamily="50" charset="-128"/>
                <a:cs typeface="Biome Light" panose="020B0303030204020804" pitchFamily="34" charset="0"/>
              </a:rPr>
              <a:t>OJT</a:t>
            </a:r>
            <a:r>
              <a:rPr lang="ja-JP" altLang="en-US" b="1" i="0" u="none" strike="noStrike" kern="1200" cap="none" spc="0" normalizeH="0" dirty="0">
                <a:ln>
                  <a:noFill/>
                </a:ln>
                <a:solidFill>
                  <a:schemeClr val="accent4"/>
                </a:solidFill>
                <a:effectLst/>
                <a:uLnTx/>
                <a:uFillTx/>
                <a:latin typeface="Meiryo UI" panose="020B0604030504040204" pitchFamily="50" charset="-128"/>
                <a:ea typeface="Meiryo UI" panose="020B0604030504040204" pitchFamily="50" charset="-128"/>
                <a:cs typeface="Biome Light" panose="020B0303030204020804" pitchFamily="34" charset="0"/>
              </a:rPr>
              <a:t>実施助成の内訳</a:t>
            </a:r>
            <a:r>
              <a:rPr lang="ja-JP" altLang="en-US" sz="1600" b="0" i="0" u="none" strike="noStrike" kern="1200" cap="none" spc="0" normalizeH="0" dirty="0">
                <a:ln>
                  <a:noFill/>
                </a:ln>
                <a:effectLst/>
                <a:uLnTx/>
                <a:uFillTx/>
                <a:latin typeface="Meiryo UI" panose="020B0604030504040204" pitchFamily="50" charset="-128"/>
                <a:ea typeface="Meiryo UI" panose="020B0604030504040204" pitchFamily="50" charset="-128"/>
                <a:cs typeface="Biome Light" panose="020B0303030204020804" pitchFamily="34" charset="0"/>
              </a:rPr>
              <a:t>（様式第５号）</a:t>
            </a:r>
          </a:p>
        </p:txBody>
      </p:sp>
      <p:sp>
        <p:nvSpPr>
          <p:cNvPr id="19" name="六角形 18">
            <a:extLst>
              <a:ext uri="{FF2B5EF4-FFF2-40B4-BE49-F238E27FC236}">
                <a16:creationId xmlns:a16="http://schemas.microsoft.com/office/drawing/2014/main" id="{A6510D74-8CDF-4500-996B-40C07942D72B}"/>
              </a:ext>
              <a:ext uri="{C183D7F6-B498-43B3-948B-1728B52AA6E4}">
                <adec:decorative xmlns:adec="http://schemas.microsoft.com/office/drawing/2017/decorative" val="1"/>
              </a:ext>
            </a:extLst>
          </p:cNvPr>
          <p:cNvSpPr/>
          <p:nvPr/>
        </p:nvSpPr>
        <p:spPr>
          <a:xfrm>
            <a:off x="609018" y="3510536"/>
            <a:ext cx="914400" cy="764219"/>
          </a:xfrm>
          <a:prstGeom prst="hexagon">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a:latin typeface="Meiryo UI" panose="020B0604030504040204" pitchFamily="50" charset="-128"/>
              <a:ea typeface="Meiryo UI" panose="020B0604030504040204" pitchFamily="50" charset="-128"/>
            </a:endParaRPr>
          </a:p>
        </p:txBody>
      </p:sp>
      <p:pic>
        <p:nvPicPr>
          <p:cNvPr id="30" name="グラフィック 29" descr="ショッピング バッグ">
            <a:extLst>
              <a:ext uri="{FF2B5EF4-FFF2-40B4-BE49-F238E27FC236}">
                <a16:creationId xmlns:a16="http://schemas.microsoft.com/office/drawing/2014/main" id="{245749D8-5A06-44F2-B96E-6718BBEB6C47}"/>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793513" y="3618467"/>
            <a:ext cx="548640" cy="548640"/>
          </a:xfrm>
          <a:prstGeom prst="rect">
            <a:avLst/>
          </a:prstGeom>
        </p:spPr>
      </p:pic>
      <p:sp>
        <p:nvSpPr>
          <p:cNvPr id="13" name="テキスト ボックス 12">
            <a:extLst>
              <a:ext uri="{FF2B5EF4-FFF2-40B4-BE49-F238E27FC236}">
                <a16:creationId xmlns:a16="http://schemas.microsoft.com/office/drawing/2014/main" id="{E0A3F38B-310F-454B-9EF6-EF4B5FD017B0}"/>
              </a:ext>
            </a:extLst>
          </p:cNvPr>
          <p:cNvSpPr txBox="1"/>
          <p:nvPr/>
        </p:nvSpPr>
        <p:spPr>
          <a:xfrm>
            <a:off x="1748531" y="3531563"/>
            <a:ext cx="3657600" cy="691471"/>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b="1" i="0" u="none" strike="noStrike" kern="1200" cap="none" spc="0" normalizeH="0" dirty="0">
                <a:ln>
                  <a:noFill/>
                </a:ln>
                <a:solidFill>
                  <a:schemeClr val="accent4"/>
                </a:solidFill>
                <a:effectLst/>
                <a:uLnTx/>
                <a:uFillTx/>
                <a:latin typeface="Meiryo UI" panose="020B0604030504040204" pitchFamily="50" charset="-128"/>
                <a:ea typeface="Meiryo UI" panose="020B0604030504040204" pitchFamily="50" charset="-128"/>
                <a:cs typeface="Biome Light" panose="020B0303030204020804" pitchFamily="34" charset="0"/>
              </a:rPr>
              <a:t>支払方法・受取人住所届</a:t>
            </a:r>
            <a:endParaRPr lang="en-US" altLang="ja-JP" b="1" i="0" u="none" strike="noStrike" kern="1200" cap="none" spc="0" normalizeH="0" dirty="0">
              <a:ln>
                <a:noFill/>
              </a:ln>
              <a:solidFill>
                <a:schemeClr val="accent4"/>
              </a:solidFill>
              <a:effectLst/>
              <a:uLnTx/>
              <a:uFillTx/>
              <a:latin typeface="Meiryo UI" panose="020B0604030504040204" pitchFamily="50" charset="-128"/>
              <a:ea typeface="Meiryo UI" panose="020B0604030504040204" pitchFamily="50" charset="-128"/>
              <a:cs typeface="Biome Light" panose="020B03030302040208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ja-JP" altLang="en-US" sz="1600" b="0" i="0" u="none" strike="noStrike" kern="1200" cap="none" spc="0" normalizeH="0" dirty="0">
              <a:ln>
                <a:noFill/>
              </a:ln>
              <a:effectLst/>
              <a:uLnTx/>
              <a:uFillTx/>
              <a:latin typeface="Meiryo UI" panose="020B0604030504040204" pitchFamily="50" charset="-128"/>
              <a:ea typeface="Meiryo UI" panose="020B0604030504040204" pitchFamily="50" charset="-128"/>
              <a:cs typeface="Biome Light" panose="020B0303030204020804" pitchFamily="34" charset="0"/>
            </a:endParaRPr>
          </a:p>
        </p:txBody>
      </p:sp>
      <p:sp>
        <p:nvSpPr>
          <p:cNvPr id="26" name="六角形 25">
            <a:extLst>
              <a:ext uri="{FF2B5EF4-FFF2-40B4-BE49-F238E27FC236}">
                <a16:creationId xmlns:a16="http://schemas.microsoft.com/office/drawing/2014/main" id="{F73E68A5-255F-4C3B-82E4-28F5CE1AA4BA}"/>
              </a:ext>
              <a:ext uri="{C183D7F6-B498-43B3-948B-1728B52AA6E4}">
                <adec:decorative xmlns:adec="http://schemas.microsoft.com/office/drawing/2017/decorative" val="1"/>
              </a:ext>
            </a:extLst>
          </p:cNvPr>
          <p:cNvSpPr/>
          <p:nvPr/>
        </p:nvSpPr>
        <p:spPr>
          <a:xfrm>
            <a:off x="6382827" y="3510536"/>
            <a:ext cx="914400" cy="764219"/>
          </a:xfrm>
          <a:prstGeom prst="hexagon">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a:latin typeface="Meiryo UI" panose="020B0604030504040204" pitchFamily="50" charset="-128"/>
              <a:ea typeface="Meiryo UI" panose="020B0604030504040204" pitchFamily="50" charset="-128"/>
            </a:endParaRPr>
          </a:p>
        </p:txBody>
      </p:sp>
      <p:pic>
        <p:nvPicPr>
          <p:cNvPr id="36" name="グラフィック 35" descr="クリップボード">
            <a:extLst>
              <a:ext uri="{FF2B5EF4-FFF2-40B4-BE49-F238E27FC236}">
                <a16:creationId xmlns:a16="http://schemas.microsoft.com/office/drawing/2014/main" id="{3F4B17BF-671E-4F42-AB1B-F84F52DCE251}"/>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6573648" y="3606850"/>
            <a:ext cx="548640" cy="548640"/>
          </a:xfrm>
          <a:prstGeom prst="rect">
            <a:avLst/>
          </a:prstGeom>
        </p:spPr>
      </p:pic>
      <p:sp>
        <p:nvSpPr>
          <p:cNvPr id="9" name="テキスト ボックス 8">
            <a:extLst>
              <a:ext uri="{FF2B5EF4-FFF2-40B4-BE49-F238E27FC236}">
                <a16:creationId xmlns:a16="http://schemas.microsoft.com/office/drawing/2014/main" id="{BBD1A11C-0D13-40D5-A96C-6C9C65FDED12}"/>
              </a:ext>
            </a:extLst>
          </p:cNvPr>
          <p:cNvSpPr txBox="1"/>
          <p:nvPr/>
        </p:nvSpPr>
        <p:spPr>
          <a:xfrm>
            <a:off x="7504954" y="3531563"/>
            <a:ext cx="3657600" cy="691471"/>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b="1" i="0" u="none" strike="noStrike" kern="1200" cap="none" spc="0" normalizeH="0" dirty="0">
                <a:ln>
                  <a:noFill/>
                </a:ln>
                <a:solidFill>
                  <a:schemeClr val="accent4"/>
                </a:solidFill>
                <a:effectLst/>
                <a:uLnTx/>
                <a:uFillTx/>
                <a:latin typeface="Meiryo UI" panose="020B0604030504040204" pitchFamily="50" charset="-128"/>
                <a:ea typeface="Meiryo UI" panose="020B0604030504040204" pitchFamily="50" charset="-128"/>
                <a:cs typeface="Biome Light" panose="020B0303030204020804" pitchFamily="34" charset="0"/>
              </a:rPr>
              <a:t>経費助成の内訳</a:t>
            </a:r>
            <a:endParaRPr lang="en-US" altLang="ja-JP" sz="1600" dirty="0">
              <a:solidFill>
                <a:schemeClr val="accent4"/>
              </a:solidFill>
              <a:latin typeface="Meiryo UI" panose="020B0604030504040204" pitchFamily="50" charset="-128"/>
              <a:ea typeface="Meiryo UI" panose="020B0604030504040204" pitchFamily="50" charset="-128"/>
              <a:cs typeface="Biome Light" panose="020B03030302040208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1600" b="0" i="0" u="none" strike="noStrike" kern="1200" cap="none" spc="0" normalizeH="0" dirty="0">
                <a:ln>
                  <a:noFill/>
                </a:ln>
                <a:effectLst/>
                <a:uLnTx/>
                <a:uFillTx/>
                <a:latin typeface="Meiryo UI" panose="020B0604030504040204" pitchFamily="50" charset="-128"/>
                <a:ea typeface="Meiryo UI" panose="020B0604030504040204" pitchFamily="50" charset="-128"/>
                <a:cs typeface="Biome Light" panose="020B0303030204020804" pitchFamily="34" charset="0"/>
              </a:rPr>
              <a:t>（様式第６号）</a:t>
            </a:r>
          </a:p>
        </p:txBody>
      </p:sp>
      <p:sp>
        <p:nvSpPr>
          <p:cNvPr id="20" name="六角形 19">
            <a:extLst>
              <a:ext uri="{FF2B5EF4-FFF2-40B4-BE49-F238E27FC236}">
                <a16:creationId xmlns:a16="http://schemas.microsoft.com/office/drawing/2014/main" id="{E3AEA7C5-E53C-47EB-B54E-E09414923CE6}"/>
              </a:ext>
              <a:ext uri="{C183D7F6-B498-43B3-948B-1728B52AA6E4}">
                <adec:decorative xmlns:adec="http://schemas.microsoft.com/office/drawing/2017/decorative" val="1"/>
              </a:ext>
            </a:extLst>
          </p:cNvPr>
          <p:cNvSpPr/>
          <p:nvPr/>
        </p:nvSpPr>
        <p:spPr>
          <a:xfrm>
            <a:off x="609017" y="4778318"/>
            <a:ext cx="914400" cy="764219"/>
          </a:xfrm>
          <a:prstGeom prst="hexagon">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a:latin typeface="Meiryo UI" panose="020B0604030504040204" pitchFamily="50" charset="-128"/>
              <a:ea typeface="Meiryo UI" panose="020B0604030504040204" pitchFamily="50" charset="-128"/>
            </a:endParaRPr>
          </a:p>
        </p:txBody>
      </p:sp>
      <p:pic>
        <p:nvPicPr>
          <p:cNvPr id="32" name="グラフィック 31" descr="ユーザー ネットワーク">
            <a:extLst>
              <a:ext uri="{FF2B5EF4-FFF2-40B4-BE49-F238E27FC236}">
                <a16:creationId xmlns:a16="http://schemas.microsoft.com/office/drawing/2014/main" id="{B6919A3F-A031-4557-AAC9-0C948C6E4D6A}"/>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793513" y="4872722"/>
            <a:ext cx="548640" cy="548640"/>
          </a:xfrm>
          <a:prstGeom prst="rect">
            <a:avLst/>
          </a:prstGeom>
        </p:spPr>
      </p:pic>
      <p:sp>
        <p:nvSpPr>
          <p:cNvPr id="17" name="テキスト ボックス 16">
            <a:extLst>
              <a:ext uri="{FF2B5EF4-FFF2-40B4-BE49-F238E27FC236}">
                <a16:creationId xmlns:a16="http://schemas.microsoft.com/office/drawing/2014/main" id="{4B6D4D59-1662-44D5-B239-F9F86487BE32}"/>
              </a:ext>
            </a:extLst>
          </p:cNvPr>
          <p:cNvSpPr txBox="1"/>
          <p:nvPr/>
        </p:nvSpPr>
        <p:spPr>
          <a:xfrm>
            <a:off x="1748531" y="4723888"/>
            <a:ext cx="3657600" cy="691471"/>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b="1" i="0" u="none" strike="noStrike" kern="1200" cap="none" spc="0" normalizeH="0" dirty="0">
                <a:ln>
                  <a:noFill/>
                </a:ln>
                <a:solidFill>
                  <a:schemeClr val="accent4"/>
                </a:solidFill>
                <a:effectLst/>
                <a:uLnTx/>
                <a:uFillTx/>
                <a:latin typeface="Meiryo UI" panose="020B0604030504040204" pitchFamily="50" charset="-128"/>
                <a:ea typeface="Meiryo UI" panose="020B0604030504040204" pitchFamily="50" charset="-128"/>
                <a:cs typeface="Biome Light" panose="020B0303030204020804" pitchFamily="34" charset="0"/>
              </a:rPr>
              <a:t>人材開発支援助成金支給申請書</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1600" b="0" i="0" u="none" strike="noStrike" kern="1200" cap="none" spc="0" normalizeH="0" dirty="0">
                <a:ln>
                  <a:noFill/>
                </a:ln>
                <a:effectLst/>
                <a:uLnTx/>
                <a:uFillTx/>
                <a:latin typeface="Meiryo UI" panose="020B0604030504040204" pitchFamily="50" charset="-128"/>
                <a:ea typeface="Meiryo UI" panose="020B0604030504040204" pitchFamily="50" charset="-128"/>
                <a:cs typeface="Biome Light" panose="020B0303030204020804" pitchFamily="34" charset="0"/>
              </a:rPr>
              <a:t>（様式第４号）</a:t>
            </a:r>
            <a:endParaRPr lang="ja-JP" altLang="en-US" sz="1600" dirty="0">
              <a:latin typeface="Meiryo UI" panose="020B0604030504040204" pitchFamily="50" charset="-128"/>
              <a:ea typeface="Meiryo UI" panose="020B0604030504040204" pitchFamily="50" charset="-128"/>
            </a:endParaRPr>
          </a:p>
        </p:txBody>
      </p:sp>
      <p:sp>
        <p:nvSpPr>
          <p:cNvPr id="28" name="六角形 27">
            <a:extLst>
              <a:ext uri="{FF2B5EF4-FFF2-40B4-BE49-F238E27FC236}">
                <a16:creationId xmlns:a16="http://schemas.microsoft.com/office/drawing/2014/main" id="{BC618CE4-6DEC-4D26-B202-8BAAA269727E}"/>
              </a:ext>
              <a:ext uri="{C183D7F6-B498-43B3-948B-1728B52AA6E4}">
                <adec:decorative xmlns:adec="http://schemas.microsoft.com/office/drawing/2017/decorative" val="1"/>
              </a:ext>
            </a:extLst>
          </p:cNvPr>
          <p:cNvSpPr/>
          <p:nvPr/>
        </p:nvSpPr>
        <p:spPr>
          <a:xfrm>
            <a:off x="6382826" y="4778318"/>
            <a:ext cx="914400" cy="764219"/>
          </a:xfrm>
          <a:prstGeom prst="hexagon">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a:latin typeface="Meiryo UI" panose="020B0604030504040204" pitchFamily="50" charset="-128"/>
              <a:ea typeface="Meiryo UI" panose="020B0604030504040204" pitchFamily="50" charset="-128"/>
            </a:endParaRPr>
          </a:p>
        </p:txBody>
      </p:sp>
      <p:pic>
        <p:nvPicPr>
          <p:cNvPr id="38" name="グラフィック 37" descr="メガホン1">
            <a:extLst>
              <a:ext uri="{FF2B5EF4-FFF2-40B4-BE49-F238E27FC236}">
                <a16:creationId xmlns:a16="http://schemas.microsoft.com/office/drawing/2014/main" id="{44B68078-72CC-45F5-9CD3-20C37D3298D8}"/>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6573648" y="4861105"/>
            <a:ext cx="548640" cy="548640"/>
          </a:xfrm>
          <a:prstGeom prst="rect">
            <a:avLst/>
          </a:prstGeom>
        </p:spPr>
      </p:pic>
      <p:sp>
        <p:nvSpPr>
          <p:cNvPr id="15" name="テキスト ボックス 14">
            <a:extLst>
              <a:ext uri="{FF2B5EF4-FFF2-40B4-BE49-F238E27FC236}">
                <a16:creationId xmlns:a16="http://schemas.microsoft.com/office/drawing/2014/main" id="{802A63E6-17C3-4C42-AD30-C1D1236CE8C7}"/>
              </a:ext>
            </a:extLst>
          </p:cNvPr>
          <p:cNvSpPr txBox="1"/>
          <p:nvPr/>
        </p:nvSpPr>
        <p:spPr>
          <a:xfrm>
            <a:off x="7504954" y="4723888"/>
            <a:ext cx="3657600" cy="691471"/>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tLang="ja-JP" b="1" dirty="0">
                <a:solidFill>
                  <a:schemeClr val="accent4"/>
                </a:solidFill>
                <a:latin typeface="Meiryo UI" panose="020B0604030504040204" pitchFamily="50" charset="-128"/>
                <a:ea typeface="Meiryo UI" panose="020B0604030504040204" pitchFamily="50" charset="-128"/>
                <a:cs typeface="Biome Light" panose="020B0303030204020804" pitchFamily="34" charset="0"/>
              </a:rPr>
              <a:t>OFF-JT</a:t>
            </a:r>
            <a:r>
              <a:rPr lang="ja-JP" altLang="en-US" b="1" dirty="0">
                <a:solidFill>
                  <a:schemeClr val="accent4"/>
                </a:solidFill>
                <a:latin typeface="Meiryo UI" panose="020B0604030504040204" pitchFamily="50" charset="-128"/>
                <a:ea typeface="Meiryo UI" panose="020B0604030504040204" pitchFamily="50" charset="-128"/>
                <a:cs typeface="Biome Light" panose="020B0303030204020804" pitchFamily="34" charset="0"/>
              </a:rPr>
              <a:t>実施状況報告書</a:t>
            </a:r>
            <a:endParaRPr lang="ja-JP" altLang="en-US" b="1" i="0" u="none" strike="noStrike" kern="1200" cap="none" spc="0" normalizeH="0" dirty="0">
              <a:ln>
                <a:noFill/>
              </a:ln>
              <a:solidFill>
                <a:schemeClr val="accent4"/>
              </a:solidFill>
              <a:effectLst/>
              <a:uLnTx/>
              <a:uFillTx/>
              <a:latin typeface="Meiryo UI" panose="020B0604030504040204" pitchFamily="50" charset="-128"/>
              <a:ea typeface="Meiryo UI" panose="020B0604030504040204" pitchFamily="50" charset="-128"/>
              <a:cs typeface="Biome Light" panose="020B03030302040208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1600" dirty="0">
                <a:latin typeface="Meiryo UI" panose="020B0604030504040204" pitchFamily="50" charset="-128"/>
                <a:ea typeface="Meiryo UI" panose="020B0604030504040204" pitchFamily="50" charset="-128"/>
              </a:rPr>
              <a:t>（様式第８</a:t>
            </a:r>
            <a:r>
              <a:rPr lang="en-US" altLang="ja-JP" sz="1600" dirty="0">
                <a:latin typeface="Meiryo UI" panose="020B0604030504040204" pitchFamily="50" charset="-128"/>
                <a:ea typeface="Meiryo UI" panose="020B0604030504040204" pitchFamily="50" charset="-128"/>
              </a:rPr>
              <a:t>-</a:t>
            </a:r>
            <a:r>
              <a:rPr lang="ja-JP" altLang="en-US" sz="1600" dirty="0">
                <a:latin typeface="Meiryo UI" panose="020B0604030504040204" pitchFamily="50" charset="-128"/>
                <a:ea typeface="Meiryo UI" panose="020B0604030504040204" pitchFamily="50" charset="-128"/>
              </a:rPr>
              <a:t>１号）</a:t>
            </a:r>
          </a:p>
        </p:txBody>
      </p:sp>
      <p:sp>
        <p:nvSpPr>
          <p:cNvPr id="3" name="四角形: 角を丸くする 2">
            <a:extLst>
              <a:ext uri="{FF2B5EF4-FFF2-40B4-BE49-F238E27FC236}">
                <a16:creationId xmlns:a16="http://schemas.microsoft.com/office/drawing/2014/main" id="{11E38007-DB84-C335-4BF6-F229A6F24EDA}"/>
              </a:ext>
            </a:extLst>
          </p:cNvPr>
          <p:cNvSpPr/>
          <p:nvPr/>
        </p:nvSpPr>
        <p:spPr>
          <a:xfrm>
            <a:off x="141440" y="6458302"/>
            <a:ext cx="2357920" cy="282028"/>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F0E8C904-DB40-AD83-2693-810A2EF37D41}"/>
              </a:ext>
            </a:extLst>
          </p:cNvPr>
          <p:cNvSpPr txBox="1"/>
          <p:nvPr/>
        </p:nvSpPr>
        <p:spPr>
          <a:xfrm>
            <a:off x="2798617" y="6080237"/>
            <a:ext cx="6186309" cy="646331"/>
          </a:xfrm>
          <a:prstGeom prst="rect">
            <a:avLst/>
          </a:prstGeom>
          <a:noFill/>
        </p:spPr>
        <p:txBody>
          <a:bodyPr wrap="none" rtlCol="0">
            <a:spAutoFit/>
          </a:bodyPr>
          <a:lstStyle/>
          <a:p>
            <a:r>
              <a:rPr kumimoji="1" lang="en-US" altLang="ja-JP" dirty="0"/>
              <a:t>※</a:t>
            </a:r>
            <a:r>
              <a:rPr kumimoji="1" lang="ja-JP" altLang="en-US" dirty="0"/>
              <a:t>　添付書類　内容により別途必要</a:t>
            </a:r>
            <a:endParaRPr kumimoji="1" lang="en-US" altLang="ja-JP" dirty="0"/>
          </a:p>
          <a:p>
            <a:r>
              <a:rPr kumimoji="1" lang="en-US" altLang="ja-JP" dirty="0"/>
              <a:t>※</a:t>
            </a:r>
            <a:r>
              <a:rPr kumimoji="1" lang="ja-JP" altLang="en-US" dirty="0"/>
              <a:t>　実施団体、訓練メニューなどにより追加必要書類あり</a:t>
            </a:r>
          </a:p>
        </p:txBody>
      </p:sp>
      <p:sp>
        <p:nvSpPr>
          <p:cNvPr id="5" name="テキスト ボックス 4">
            <a:extLst>
              <a:ext uri="{FF2B5EF4-FFF2-40B4-BE49-F238E27FC236}">
                <a16:creationId xmlns:a16="http://schemas.microsoft.com/office/drawing/2014/main" id="{DF54E070-7CC2-0F46-B60D-CF7DA09D6C22}"/>
              </a:ext>
            </a:extLst>
          </p:cNvPr>
          <p:cNvSpPr txBox="1"/>
          <p:nvPr/>
        </p:nvSpPr>
        <p:spPr>
          <a:xfrm>
            <a:off x="8932776" y="1037769"/>
            <a:ext cx="2260555" cy="369332"/>
          </a:xfrm>
          <a:prstGeom prst="rect">
            <a:avLst/>
          </a:prstGeom>
          <a:noFill/>
        </p:spPr>
        <p:txBody>
          <a:bodyPr wrap="none" rtlCol="0">
            <a:spAutoFit/>
          </a:bodyPr>
          <a:lstStyle/>
          <a:p>
            <a:r>
              <a:rPr lang="ja-JP" altLang="en-US" dirty="0">
                <a:solidFill>
                  <a:schemeClr val="bg2">
                    <a:lumMod val="50000"/>
                  </a:schemeClr>
                </a:solidFill>
                <a:latin typeface="Meiryo UI" panose="020B0604030504040204" pitchFamily="50" charset="-128"/>
                <a:ea typeface="Meiryo UI" panose="020B0604030504040204" pitchFamily="50" charset="-128"/>
              </a:rPr>
              <a:t>詳細はパンフレット</a:t>
            </a:r>
            <a:r>
              <a:rPr lang="en-US" altLang="ja-JP" dirty="0">
                <a:solidFill>
                  <a:schemeClr val="bg2">
                    <a:lumMod val="50000"/>
                  </a:schemeClr>
                </a:solidFill>
                <a:latin typeface="Meiryo UI" panose="020B0604030504040204" pitchFamily="50" charset="-128"/>
                <a:ea typeface="Meiryo UI" panose="020B0604030504040204" pitchFamily="50" charset="-128"/>
              </a:rPr>
              <a:t>P37</a:t>
            </a:r>
            <a:endParaRPr lang="ja-JP" altLang="en-US" dirty="0">
              <a:solidFill>
                <a:schemeClr val="bg2">
                  <a:lumMod val="50000"/>
                </a:schemeClr>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1206714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ABA255-A1D7-B896-69B7-854E28DE41BF}"/>
            </a:ext>
          </a:extLst>
        </p:cNvPr>
        <p:cNvGrpSpPr/>
        <p:nvPr/>
      </p:nvGrpSpPr>
      <p:grpSpPr>
        <a:xfrm>
          <a:off x="0" y="0"/>
          <a:ext cx="0" cy="0"/>
          <a:chOff x="0" y="0"/>
          <a:chExt cx="0" cy="0"/>
        </a:xfrm>
      </p:grpSpPr>
      <p:pic>
        <p:nvPicPr>
          <p:cNvPr id="10" name="図プレースホルダー 9" descr="エスカレーター">
            <a:extLst>
              <a:ext uri="{FF2B5EF4-FFF2-40B4-BE49-F238E27FC236}">
                <a16:creationId xmlns:a16="http://schemas.microsoft.com/office/drawing/2014/main" id="{2E7F7494-352A-0250-EF26-E76805A64D4B}"/>
              </a:ext>
            </a:extLst>
          </p:cNvPr>
          <p:cNvPicPr>
            <a:picLocks noGrp="1" noChangeAspect="1"/>
          </p:cNvPicPr>
          <p:nvPr>
            <p:ph type="pic" sz="quarter" idx="10"/>
          </p:nvPr>
        </p:nvPicPr>
        <p:blipFill rotWithShape="1">
          <a:blip r:embed="rId3">
            <a:alphaModFix amt="60000"/>
          </a:blip>
          <a:srcRect t="6729" r="33992" b="40721"/>
          <a:stretch/>
        </p:blipFill>
        <p:spPr>
          <a:xfrm>
            <a:off x="15605" y="0"/>
            <a:ext cx="12192001" cy="6858000"/>
          </a:xfrm>
        </p:spPr>
      </p:pic>
      <p:sp>
        <p:nvSpPr>
          <p:cNvPr id="3" name="長方形 2">
            <a:extLst>
              <a:ext uri="{FF2B5EF4-FFF2-40B4-BE49-F238E27FC236}">
                <a16:creationId xmlns:a16="http://schemas.microsoft.com/office/drawing/2014/main" id="{A3DB1CB3-127F-6538-238E-A0DEE553504B}"/>
              </a:ext>
              <a:ext uri="{C183D7F6-B498-43B3-948B-1728B52AA6E4}">
                <adec:decorative xmlns:adec="http://schemas.microsoft.com/office/drawing/2017/decorative" val="1"/>
              </a:ext>
            </a:extLst>
          </p:cNvPr>
          <p:cNvSpPr/>
          <p:nvPr/>
        </p:nvSpPr>
        <p:spPr>
          <a:xfrm>
            <a:off x="3718560" y="1181123"/>
            <a:ext cx="4754880" cy="4495754"/>
          </a:xfrm>
          <a:prstGeom prst="rect">
            <a:avLst/>
          </a:prstGeom>
          <a:solidFill>
            <a:schemeClr val="accent5">
              <a:alpha val="40000"/>
            </a:schemeClr>
          </a:solidFill>
          <a:ln w="603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a:latin typeface="Meiryo UI" panose="020B0604030504040204" pitchFamily="50" charset="-128"/>
              <a:ea typeface="Meiryo UI" panose="020B0604030504040204" pitchFamily="50" charset="-128"/>
            </a:endParaRPr>
          </a:p>
        </p:txBody>
      </p:sp>
      <p:sp>
        <p:nvSpPr>
          <p:cNvPr id="11" name="タイトル 10">
            <a:extLst>
              <a:ext uri="{FF2B5EF4-FFF2-40B4-BE49-F238E27FC236}">
                <a16:creationId xmlns:a16="http://schemas.microsoft.com/office/drawing/2014/main" id="{7094A2D6-2F5B-497F-5DD9-11D59F54F69C}"/>
              </a:ext>
            </a:extLst>
          </p:cNvPr>
          <p:cNvSpPr>
            <a:spLocks noGrp="1"/>
          </p:cNvSpPr>
          <p:nvPr>
            <p:ph type="title"/>
          </p:nvPr>
        </p:nvSpPr>
        <p:spPr/>
        <p:txBody>
          <a:bodyPr rtlCol="0"/>
          <a:lstStyle/>
          <a:p>
            <a:pPr rtl="0" eaLnBrk="1" latinLnBrk="0" hangingPunct="1"/>
            <a:r>
              <a:rPr lang="ja-JP" altLang="en-US" sz="4800" kern="1200" dirty="0">
                <a:effectLst/>
                <a:latin typeface="Meiryo UI" panose="020B0604030504040204" pitchFamily="50" charset="-128"/>
                <a:ea typeface="Meiryo UI" panose="020B0604030504040204" pitchFamily="50" charset="-128"/>
                <a:cs typeface="+mn-cs"/>
              </a:rPr>
              <a:t>提出先</a:t>
            </a:r>
            <a:endParaRPr lang="ja-JP" altLang="en-US" dirty="0">
              <a:latin typeface="Meiryo UI" panose="020B0604030504040204" pitchFamily="50" charset="-128"/>
              <a:ea typeface="Meiryo UI" panose="020B0604030504040204" pitchFamily="50" charset="-128"/>
            </a:endParaRPr>
          </a:p>
        </p:txBody>
      </p:sp>
      <p:sp>
        <p:nvSpPr>
          <p:cNvPr id="6" name="長方形 5">
            <a:extLst>
              <a:ext uri="{FF2B5EF4-FFF2-40B4-BE49-F238E27FC236}">
                <a16:creationId xmlns:a16="http://schemas.microsoft.com/office/drawing/2014/main" id="{9E6CF42C-C6B8-9859-5447-AC3FC32C0F34}"/>
              </a:ext>
              <a:ext uri="{C183D7F6-B498-43B3-948B-1728B52AA6E4}">
                <adec:decorative xmlns:adec="http://schemas.microsoft.com/office/drawing/2017/decorative" val="1"/>
              </a:ext>
            </a:extLst>
          </p:cNvPr>
          <p:cNvSpPr/>
          <p:nvPr/>
        </p:nvSpPr>
        <p:spPr>
          <a:xfrm>
            <a:off x="2918168" y="1181123"/>
            <a:ext cx="459924" cy="45992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a:latin typeface="Meiryo UI" panose="020B0604030504040204" pitchFamily="50" charset="-128"/>
              <a:ea typeface="Meiryo UI" panose="020B0604030504040204" pitchFamily="50" charset="-128"/>
            </a:endParaRPr>
          </a:p>
        </p:txBody>
      </p:sp>
      <p:sp>
        <p:nvSpPr>
          <p:cNvPr id="8" name="長方形 7">
            <a:extLst>
              <a:ext uri="{FF2B5EF4-FFF2-40B4-BE49-F238E27FC236}">
                <a16:creationId xmlns:a16="http://schemas.microsoft.com/office/drawing/2014/main" id="{91F409EC-BC74-12AE-1732-597C524F2056}"/>
              </a:ext>
              <a:ext uri="{C183D7F6-B498-43B3-948B-1728B52AA6E4}">
                <adec:decorative xmlns:adec="http://schemas.microsoft.com/office/drawing/2017/decorative" val="1"/>
              </a:ext>
            </a:extLst>
          </p:cNvPr>
          <p:cNvSpPr/>
          <p:nvPr/>
        </p:nvSpPr>
        <p:spPr>
          <a:xfrm>
            <a:off x="8531920" y="5840880"/>
            <a:ext cx="284372" cy="2843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a:latin typeface="Meiryo UI" panose="020B0604030504040204" pitchFamily="50" charset="-128"/>
              <a:ea typeface="Meiryo UI" panose="020B0604030504040204" pitchFamily="50" charset="-128"/>
            </a:endParaRPr>
          </a:p>
        </p:txBody>
      </p:sp>
      <p:sp>
        <p:nvSpPr>
          <p:cNvPr id="5" name="テキスト プレースホルダー 4">
            <a:extLst>
              <a:ext uri="{FF2B5EF4-FFF2-40B4-BE49-F238E27FC236}">
                <a16:creationId xmlns:a16="http://schemas.microsoft.com/office/drawing/2014/main" id="{DB2F9DCC-D148-265C-0BE7-88987993FD72}"/>
              </a:ext>
            </a:extLst>
          </p:cNvPr>
          <p:cNvSpPr>
            <a:spLocks noGrp="1"/>
          </p:cNvSpPr>
          <p:nvPr>
            <p:ph type="body" sz="quarter" idx="11"/>
          </p:nvPr>
        </p:nvSpPr>
        <p:spPr/>
        <p:txBody>
          <a:bodyPr rtlCol="0"/>
          <a:lstStyle/>
          <a:p>
            <a:pPr rtl="0"/>
            <a:r>
              <a:rPr lang="ja-JP" altLang="en-US" dirty="0">
                <a:latin typeface="Meiryo UI" panose="020B0604030504040204" pitchFamily="50" charset="-128"/>
                <a:ea typeface="Meiryo UI" panose="020B0604030504040204" pitchFamily="50" charset="-128"/>
              </a:rPr>
              <a:t>人材育成支援コース</a:t>
            </a:r>
            <a:endParaRPr lang="en-US" altLang="ja-JP" dirty="0">
              <a:latin typeface="Meiryo UI" panose="020B0604030504040204" pitchFamily="50" charset="-128"/>
              <a:ea typeface="Meiryo UI" panose="020B0604030504040204" pitchFamily="50" charset="-128"/>
            </a:endParaRPr>
          </a:p>
          <a:p>
            <a:pPr rtl="0"/>
            <a:r>
              <a:rPr lang="ja-JP" altLang="en-US" dirty="0">
                <a:latin typeface="Meiryo UI" panose="020B0604030504040204" pitchFamily="50" charset="-128"/>
                <a:ea typeface="Meiryo UI" panose="020B0604030504040204" pitchFamily="50" charset="-128"/>
              </a:rPr>
              <a:t>①人材育成訓練</a:t>
            </a:r>
          </a:p>
        </p:txBody>
      </p:sp>
    </p:spTree>
    <p:extLst>
      <p:ext uri="{BB962C8B-B14F-4D97-AF65-F5344CB8AC3E}">
        <p14:creationId xmlns:p14="http://schemas.microsoft.com/office/powerpoint/2010/main" val="10934551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D7BB6E-54C5-823A-52DE-23BD3C6E1DAB}"/>
            </a:ext>
          </a:extLst>
        </p:cNvPr>
        <p:cNvGrpSpPr/>
        <p:nvPr/>
      </p:nvGrpSpPr>
      <p:grpSpPr>
        <a:xfrm>
          <a:off x="0" y="0"/>
          <a:ext cx="0" cy="0"/>
          <a:chOff x="0" y="0"/>
          <a:chExt cx="0" cy="0"/>
        </a:xfrm>
      </p:grpSpPr>
      <p:sp>
        <p:nvSpPr>
          <p:cNvPr id="15" name="タイトル 4">
            <a:extLst>
              <a:ext uri="{FF2B5EF4-FFF2-40B4-BE49-F238E27FC236}">
                <a16:creationId xmlns:a16="http://schemas.microsoft.com/office/drawing/2014/main" id="{DFDD8B95-6CDB-701F-C9F1-EE945E9E7F9E}"/>
              </a:ext>
            </a:extLst>
          </p:cNvPr>
          <p:cNvSpPr>
            <a:spLocks noGrp="1"/>
          </p:cNvSpPr>
          <p:nvPr>
            <p:ph type="title"/>
          </p:nvPr>
        </p:nvSpPr>
        <p:spPr>
          <a:xfrm>
            <a:off x="660399" y="805213"/>
            <a:ext cx="5635897" cy="830997"/>
          </a:xfrm>
        </p:spPr>
        <p:txBody>
          <a:bodyPr rtlCol="0"/>
          <a:lstStyle/>
          <a:p>
            <a:pPr rtl="0"/>
            <a:r>
              <a:rPr lang="ja-JP" altLang="en-US" dirty="0"/>
              <a:t>管轄労働局</a:t>
            </a:r>
            <a:br>
              <a:rPr lang="en-US" altLang="ja-JP" sz="4800" b="1" dirty="0">
                <a:latin typeface="Meiryo UI" panose="020B0604030504040204" pitchFamily="50" charset="-128"/>
                <a:ea typeface="Meiryo UI" panose="020B0604030504040204" pitchFamily="50" charset="-128"/>
              </a:rPr>
            </a:br>
            <a:r>
              <a:rPr lang="ja-JP" altLang="en-US" sz="4800" b="1" dirty="0">
                <a:latin typeface="Meiryo UI" panose="020B0604030504040204" pitchFamily="50" charset="-128"/>
                <a:ea typeface="Meiryo UI" panose="020B0604030504040204" pitchFamily="50" charset="-128"/>
              </a:rPr>
              <a:t>助成金事務センター</a:t>
            </a:r>
            <a:endParaRPr lang="ja-JP" altLang="en-US" dirty="0">
              <a:latin typeface="Meiryo UI" panose="020B0604030504040204" pitchFamily="50" charset="-128"/>
              <a:ea typeface="Meiryo UI" panose="020B0604030504040204" pitchFamily="50" charset="-128"/>
            </a:endParaRPr>
          </a:p>
        </p:txBody>
      </p:sp>
      <p:sp>
        <p:nvSpPr>
          <p:cNvPr id="16" name="テキスト プレースホルダー 7">
            <a:extLst>
              <a:ext uri="{FF2B5EF4-FFF2-40B4-BE49-F238E27FC236}">
                <a16:creationId xmlns:a16="http://schemas.microsoft.com/office/drawing/2014/main" id="{87B378BB-4B49-8E12-2BEA-2BCF9F95F982}"/>
              </a:ext>
            </a:extLst>
          </p:cNvPr>
          <p:cNvSpPr txBox="1">
            <a:spLocks/>
          </p:cNvSpPr>
          <p:nvPr/>
        </p:nvSpPr>
        <p:spPr>
          <a:xfrm>
            <a:off x="739550" y="2408592"/>
            <a:ext cx="1324381" cy="621135"/>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kumimoji="1"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kumimoji="1"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kumimoji="1"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kumimoji="1"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kumimoji="1"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sz="4000" b="1" dirty="0">
              <a:solidFill>
                <a:schemeClr val="tx1"/>
              </a:solidFill>
              <a:latin typeface="Meiryo UI" panose="020B0604030504040204" pitchFamily="50" charset="-128"/>
              <a:ea typeface="Meiryo UI" panose="020B0604030504040204" pitchFamily="50" charset="-128"/>
            </a:endParaRPr>
          </a:p>
        </p:txBody>
      </p:sp>
      <p:sp>
        <p:nvSpPr>
          <p:cNvPr id="17" name="テキスト ボックス 16">
            <a:extLst>
              <a:ext uri="{FF2B5EF4-FFF2-40B4-BE49-F238E27FC236}">
                <a16:creationId xmlns:a16="http://schemas.microsoft.com/office/drawing/2014/main" id="{64816104-4BFB-BCDC-F672-17E435831AE5}"/>
              </a:ext>
            </a:extLst>
          </p:cNvPr>
          <p:cNvSpPr txBox="1"/>
          <p:nvPr/>
        </p:nvSpPr>
        <p:spPr>
          <a:xfrm>
            <a:off x="660399" y="2653739"/>
            <a:ext cx="3467616" cy="1077218"/>
          </a:xfrm>
          <a:prstGeom prst="rect">
            <a:avLst/>
          </a:prstGeom>
          <a:noFill/>
        </p:spPr>
        <p:txBody>
          <a:bodyPr wrap="none" rtlCol="0">
            <a:spAutoFit/>
          </a:bodyPr>
          <a:lstStyle/>
          <a:p>
            <a:pPr marL="0" indent="0" rtl="0">
              <a:buNone/>
            </a:pPr>
            <a:r>
              <a:rPr lang="ja-JP" altLang="en-US" sz="3200" b="1" dirty="0">
                <a:solidFill>
                  <a:schemeClr val="bg2">
                    <a:lumMod val="50000"/>
                  </a:schemeClr>
                </a:solidFill>
                <a:latin typeface="Meiryo UI" panose="020B0604030504040204" pitchFamily="50" charset="-128"/>
                <a:ea typeface="Meiryo UI" panose="020B0604030504040204" pitchFamily="50" charset="-128"/>
              </a:rPr>
              <a:t>東京の場合</a:t>
            </a:r>
            <a:endParaRPr lang="en-US" altLang="ja-JP" sz="3200" b="1" dirty="0">
              <a:solidFill>
                <a:schemeClr val="bg2">
                  <a:lumMod val="50000"/>
                </a:schemeClr>
              </a:solidFill>
              <a:latin typeface="Meiryo UI" panose="020B0604030504040204" pitchFamily="50" charset="-128"/>
              <a:ea typeface="Meiryo UI" panose="020B0604030504040204" pitchFamily="50" charset="-128"/>
            </a:endParaRPr>
          </a:p>
          <a:p>
            <a:pPr marL="0" indent="0" rtl="0">
              <a:buNone/>
            </a:pPr>
            <a:r>
              <a:rPr lang="ja-JP" altLang="en-US" sz="3200" b="1" dirty="0">
                <a:solidFill>
                  <a:schemeClr val="bg2">
                    <a:lumMod val="50000"/>
                  </a:schemeClr>
                </a:solidFill>
                <a:latin typeface="Meiryo UI" panose="020B0604030504040204" pitchFamily="50" charset="-128"/>
                <a:ea typeface="Meiryo UI" panose="020B0604030504040204" pitchFamily="50" charset="-128"/>
              </a:rPr>
              <a:t>新宿労働総合庁舎</a:t>
            </a:r>
          </a:p>
        </p:txBody>
      </p:sp>
      <p:sp>
        <p:nvSpPr>
          <p:cNvPr id="23" name="四角形: 角を丸くする 22">
            <a:extLst>
              <a:ext uri="{FF2B5EF4-FFF2-40B4-BE49-F238E27FC236}">
                <a16:creationId xmlns:a16="http://schemas.microsoft.com/office/drawing/2014/main" id="{232AF051-0164-2A3E-2166-1D82839ECDED}"/>
              </a:ext>
            </a:extLst>
          </p:cNvPr>
          <p:cNvSpPr/>
          <p:nvPr/>
        </p:nvSpPr>
        <p:spPr>
          <a:xfrm>
            <a:off x="141440" y="6458302"/>
            <a:ext cx="2357920" cy="282028"/>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26101C67-F0D1-CED6-4B96-92E4D4F129F2}"/>
              </a:ext>
            </a:extLst>
          </p:cNvPr>
          <p:cNvSpPr txBox="1"/>
          <p:nvPr/>
        </p:nvSpPr>
        <p:spPr>
          <a:xfrm>
            <a:off x="1401740" y="4185801"/>
            <a:ext cx="3416320" cy="1384995"/>
          </a:xfrm>
          <a:prstGeom prst="rect">
            <a:avLst/>
          </a:prstGeom>
          <a:noFill/>
        </p:spPr>
        <p:txBody>
          <a:bodyPr wrap="none" rtlCol="0">
            <a:spAutoFit/>
          </a:bodyPr>
          <a:lstStyle/>
          <a:p>
            <a:pPr marL="0" indent="0" rtl="0">
              <a:buNone/>
            </a:pPr>
            <a:r>
              <a:rPr lang="ja-JP" altLang="en-US" sz="2800" b="1" dirty="0">
                <a:solidFill>
                  <a:schemeClr val="bg2">
                    <a:lumMod val="50000"/>
                  </a:schemeClr>
                </a:solidFill>
                <a:latin typeface="Meiryo UI" panose="020B0604030504040204" pitchFamily="50" charset="-128"/>
                <a:ea typeface="Meiryo UI" panose="020B0604030504040204" pitchFamily="50" charset="-128"/>
              </a:rPr>
              <a:t>第３係</a:t>
            </a:r>
            <a:endParaRPr lang="en-US" altLang="ja-JP" sz="2800" b="1" dirty="0">
              <a:solidFill>
                <a:schemeClr val="bg2">
                  <a:lumMod val="50000"/>
                </a:schemeClr>
              </a:solidFill>
              <a:latin typeface="Meiryo UI" panose="020B0604030504040204" pitchFamily="50" charset="-128"/>
              <a:ea typeface="Meiryo UI" panose="020B0604030504040204" pitchFamily="50" charset="-128"/>
            </a:endParaRPr>
          </a:p>
          <a:p>
            <a:pPr marL="0" indent="0" rtl="0">
              <a:buNone/>
            </a:pPr>
            <a:r>
              <a:rPr lang="ja-JP" altLang="en-US" sz="2800" b="1" dirty="0">
                <a:solidFill>
                  <a:schemeClr val="bg2">
                    <a:lumMod val="50000"/>
                  </a:schemeClr>
                </a:solidFill>
                <a:latin typeface="Meiryo UI" panose="020B0604030504040204" pitchFamily="50" charset="-128"/>
                <a:ea typeface="Meiryo UI" panose="020B0604030504040204" pitchFamily="50" charset="-128"/>
              </a:rPr>
              <a:t>人材開発支援助成金</a:t>
            </a:r>
            <a:endParaRPr lang="en-US" altLang="ja-JP" sz="2800" b="1" dirty="0">
              <a:solidFill>
                <a:schemeClr val="bg2">
                  <a:lumMod val="50000"/>
                </a:schemeClr>
              </a:solidFill>
              <a:latin typeface="Meiryo UI" panose="020B0604030504040204" pitchFamily="50" charset="-128"/>
              <a:ea typeface="Meiryo UI" panose="020B0604030504040204" pitchFamily="50" charset="-128"/>
            </a:endParaRPr>
          </a:p>
          <a:p>
            <a:pPr marL="0" indent="0" rtl="0">
              <a:buNone/>
            </a:pPr>
            <a:r>
              <a:rPr lang="ja-JP" altLang="en-US" sz="2800" b="1" dirty="0">
                <a:solidFill>
                  <a:schemeClr val="bg2">
                    <a:lumMod val="50000"/>
                  </a:schemeClr>
                </a:solidFill>
                <a:latin typeface="Meiryo UI" panose="020B0604030504040204" pitchFamily="50" charset="-128"/>
                <a:ea typeface="Meiryo UI" panose="020B0604030504040204" pitchFamily="50" charset="-128"/>
              </a:rPr>
              <a:t>（庁舎２階）</a:t>
            </a:r>
          </a:p>
        </p:txBody>
      </p:sp>
      <p:pic>
        <p:nvPicPr>
          <p:cNvPr id="11" name="図プレースホルダー 10" descr="人, 男, 持つ, 選手 が含まれている画像&#10;&#10;自動的に生成された説明">
            <a:extLst>
              <a:ext uri="{FF2B5EF4-FFF2-40B4-BE49-F238E27FC236}">
                <a16:creationId xmlns:a16="http://schemas.microsoft.com/office/drawing/2014/main" id="{EA9D2D78-08EA-5123-8266-53DD43FEAD53}"/>
              </a:ext>
            </a:extLst>
          </p:cNvPr>
          <p:cNvPicPr>
            <a:picLocks noGrp="1" noChangeAspect="1"/>
          </p:cNvPicPr>
          <p:nvPr>
            <p:ph type="pic" sz="quarter" idx="13"/>
          </p:nvPr>
        </p:nvPicPr>
        <p:blipFill>
          <a:blip r:embed="rId3"/>
          <a:srcRect l="22225" r="22225"/>
          <a:stretch>
            <a:fillRect/>
          </a:stretch>
        </p:blipFill>
        <p:spPr/>
      </p:pic>
    </p:spTree>
    <p:extLst>
      <p:ext uri="{BB962C8B-B14F-4D97-AF65-F5344CB8AC3E}">
        <p14:creationId xmlns:p14="http://schemas.microsoft.com/office/powerpoint/2010/main" val="24246026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図プレースホルダー 9" descr="エスカレーター">
            <a:extLst>
              <a:ext uri="{FF2B5EF4-FFF2-40B4-BE49-F238E27FC236}">
                <a16:creationId xmlns:a16="http://schemas.microsoft.com/office/drawing/2014/main" id="{067ABCFB-135D-465A-8D06-3042F9E75BB6}"/>
              </a:ext>
            </a:extLst>
          </p:cNvPr>
          <p:cNvPicPr>
            <a:picLocks noGrp="1" noChangeAspect="1"/>
          </p:cNvPicPr>
          <p:nvPr>
            <p:ph type="pic" sz="quarter" idx="10"/>
          </p:nvPr>
        </p:nvPicPr>
        <p:blipFill rotWithShape="1">
          <a:blip r:embed="rId3">
            <a:alphaModFix amt="60000"/>
          </a:blip>
          <a:srcRect t="6729" r="33992" b="40721"/>
          <a:stretch/>
        </p:blipFill>
        <p:spPr>
          <a:xfrm>
            <a:off x="15605" y="0"/>
            <a:ext cx="12192001" cy="6858000"/>
          </a:xfrm>
        </p:spPr>
      </p:pic>
      <p:sp>
        <p:nvSpPr>
          <p:cNvPr id="3" name="長方形 2">
            <a:extLst>
              <a:ext uri="{FF2B5EF4-FFF2-40B4-BE49-F238E27FC236}">
                <a16:creationId xmlns:a16="http://schemas.microsoft.com/office/drawing/2014/main" id="{47310966-9752-4035-9DD5-FFBC93FC094D}"/>
              </a:ext>
              <a:ext uri="{C183D7F6-B498-43B3-948B-1728B52AA6E4}">
                <adec:decorative xmlns:adec="http://schemas.microsoft.com/office/drawing/2017/decorative" val="1"/>
              </a:ext>
            </a:extLst>
          </p:cNvPr>
          <p:cNvSpPr/>
          <p:nvPr/>
        </p:nvSpPr>
        <p:spPr>
          <a:xfrm>
            <a:off x="3718560" y="1181123"/>
            <a:ext cx="4754880" cy="4495754"/>
          </a:xfrm>
          <a:prstGeom prst="rect">
            <a:avLst/>
          </a:prstGeom>
          <a:solidFill>
            <a:schemeClr val="accent5">
              <a:alpha val="40000"/>
            </a:schemeClr>
          </a:solidFill>
          <a:ln w="603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a:latin typeface="Meiryo UI" panose="020B0604030504040204" pitchFamily="50" charset="-128"/>
              <a:ea typeface="Meiryo UI" panose="020B0604030504040204" pitchFamily="50" charset="-128"/>
            </a:endParaRPr>
          </a:p>
        </p:txBody>
      </p:sp>
      <p:sp>
        <p:nvSpPr>
          <p:cNvPr id="11" name="タイトル 10">
            <a:extLst>
              <a:ext uri="{FF2B5EF4-FFF2-40B4-BE49-F238E27FC236}">
                <a16:creationId xmlns:a16="http://schemas.microsoft.com/office/drawing/2014/main" id="{3D9E7E43-0082-4819-947F-94AD5664FC83}"/>
              </a:ext>
            </a:extLst>
          </p:cNvPr>
          <p:cNvSpPr>
            <a:spLocks noGrp="1"/>
          </p:cNvSpPr>
          <p:nvPr>
            <p:ph type="title"/>
          </p:nvPr>
        </p:nvSpPr>
        <p:spPr/>
        <p:txBody>
          <a:bodyPr rtlCol="0"/>
          <a:lstStyle/>
          <a:p>
            <a:pPr rtl="0" eaLnBrk="1" latinLnBrk="0" hangingPunct="1"/>
            <a:r>
              <a:rPr lang="ja-JP" altLang="en-US" sz="4800" kern="1200" dirty="0">
                <a:effectLst/>
                <a:latin typeface="Meiryo UI" panose="020B0604030504040204" pitchFamily="50" charset="-128"/>
                <a:ea typeface="Meiryo UI" panose="020B0604030504040204" pitchFamily="50" charset="-128"/>
                <a:cs typeface="+mn-cs"/>
              </a:rPr>
              <a:t>人材開発支援助成金</a:t>
            </a:r>
            <a:endParaRPr lang="ja-JP" altLang="en-US" dirty="0">
              <a:latin typeface="Meiryo UI" panose="020B0604030504040204" pitchFamily="50" charset="-128"/>
              <a:ea typeface="Meiryo UI" panose="020B0604030504040204" pitchFamily="50" charset="-128"/>
            </a:endParaRPr>
          </a:p>
        </p:txBody>
      </p:sp>
      <p:sp>
        <p:nvSpPr>
          <p:cNvPr id="6" name="長方形 5">
            <a:extLst>
              <a:ext uri="{FF2B5EF4-FFF2-40B4-BE49-F238E27FC236}">
                <a16:creationId xmlns:a16="http://schemas.microsoft.com/office/drawing/2014/main" id="{BFF64F07-1F8D-4F69-87E4-03E837E975EE}"/>
              </a:ext>
              <a:ext uri="{C183D7F6-B498-43B3-948B-1728B52AA6E4}">
                <adec:decorative xmlns:adec="http://schemas.microsoft.com/office/drawing/2017/decorative" val="1"/>
              </a:ext>
            </a:extLst>
          </p:cNvPr>
          <p:cNvSpPr/>
          <p:nvPr/>
        </p:nvSpPr>
        <p:spPr>
          <a:xfrm>
            <a:off x="2918168" y="1181123"/>
            <a:ext cx="459924" cy="45992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a:latin typeface="Meiryo UI" panose="020B0604030504040204" pitchFamily="50" charset="-128"/>
              <a:ea typeface="Meiryo UI" panose="020B0604030504040204" pitchFamily="50" charset="-128"/>
            </a:endParaRPr>
          </a:p>
        </p:txBody>
      </p:sp>
      <p:sp>
        <p:nvSpPr>
          <p:cNvPr id="8" name="長方形 7">
            <a:extLst>
              <a:ext uri="{FF2B5EF4-FFF2-40B4-BE49-F238E27FC236}">
                <a16:creationId xmlns:a16="http://schemas.microsoft.com/office/drawing/2014/main" id="{FD0393EC-C7F4-46AA-8768-FF7CD4DE0552}"/>
              </a:ext>
              <a:ext uri="{C183D7F6-B498-43B3-948B-1728B52AA6E4}">
                <adec:decorative xmlns:adec="http://schemas.microsoft.com/office/drawing/2017/decorative" val="1"/>
              </a:ext>
            </a:extLst>
          </p:cNvPr>
          <p:cNvSpPr/>
          <p:nvPr/>
        </p:nvSpPr>
        <p:spPr>
          <a:xfrm>
            <a:off x="8531920" y="5840880"/>
            <a:ext cx="284372" cy="2843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1102512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6CA4448-4930-46E0-AD53-50021D9DCF2B}"/>
              </a:ext>
            </a:extLst>
          </p:cNvPr>
          <p:cNvSpPr>
            <a:spLocks noGrp="1"/>
          </p:cNvSpPr>
          <p:nvPr>
            <p:ph type="title"/>
          </p:nvPr>
        </p:nvSpPr>
        <p:spPr>
          <a:xfrm>
            <a:off x="660400" y="805213"/>
            <a:ext cx="5766526" cy="830997"/>
          </a:xfrm>
        </p:spPr>
        <p:txBody>
          <a:bodyPr rtlCol="0"/>
          <a:lstStyle/>
          <a:p>
            <a:pPr marL="0" indent="0" rtl="0">
              <a:buNone/>
            </a:pPr>
            <a:r>
              <a:rPr lang="ja-JP" altLang="en-US" sz="4800" dirty="0">
                <a:latin typeface="Meiryo UI" panose="020B0604030504040204" pitchFamily="50" charset="-128"/>
                <a:ea typeface="Meiryo UI" panose="020B0604030504040204" pitchFamily="50" charset="-128"/>
              </a:rPr>
              <a:t>人材開発支援助成金</a:t>
            </a:r>
            <a:br>
              <a:rPr lang="en-US" altLang="ja-JP" sz="4800" dirty="0">
                <a:latin typeface="Meiryo UI" panose="020B0604030504040204" pitchFamily="50" charset="-128"/>
                <a:ea typeface="Meiryo UI" panose="020B0604030504040204" pitchFamily="50" charset="-128"/>
              </a:rPr>
            </a:br>
            <a:endParaRPr lang="ja-JP" altLang="en-US" dirty="0">
              <a:latin typeface="Meiryo UI" panose="020B0604030504040204" pitchFamily="50" charset="-128"/>
              <a:ea typeface="Meiryo UI" panose="020B0604030504040204" pitchFamily="50" charset="-128"/>
            </a:endParaRPr>
          </a:p>
        </p:txBody>
      </p:sp>
      <p:sp>
        <p:nvSpPr>
          <p:cNvPr id="3" name="テキスト プレースホルダー 2">
            <a:extLst>
              <a:ext uri="{FF2B5EF4-FFF2-40B4-BE49-F238E27FC236}">
                <a16:creationId xmlns:a16="http://schemas.microsoft.com/office/drawing/2014/main" id="{123F6824-E409-4436-9F53-FF50E9FB0CC0}"/>
              </a:ext>
            </a:extLst>
          </p:cNvPr>
          <p:cNvSpPr>
            <a:spLocks noGrp="1"/>
          </p:cNvSpPr>
          <p:nvPr>
            <p:ph type="body" sz="quarter" idx="10"/>
          </p:nvPr>
        </p:nvSpPr>
        <p:spPr>
          <a:xfrm>
            <a:off x="647701" y="2042790"/>
            <a:ext cx="4143374" cy="1684479"/>
          </a:xfrm>
        </p:spPr>
        <p:txBody>
          <a:bodyPr rtlCol="0"/>
          <a:lstStyle/>
          <a:p>
            <a:pPr rtl="0"/>
            <a:r>
              <a:rPr lang="ja-JP" altLang="en-US" b="1" dirty="0">
                <a:latin typeface="Meiryo UI" panose="020B0604030504040204" pitchFamily="50" charset="-128"/>
                <a:ea typeface="Meiryo UI" panose="020B0604030504040204" pitchFamily="50" charset="-128"/>
              </a:rPr>
              <a:t>事業主が主体となって</a:t>
            </a:r>
            <a:endParaRPr lang="en-US" altLang="ja-JP" b="1" dirty="0">
              <a:latin typeface="Meiryo UI" panose="020B0604030504040204" pitchFamily="50" charset="-128"/>
              <a:ea typeface="Meiryo UI" panose="020B0604030504040204" pitchFamily="50" charset="-128"/>
            </a:endParaRPr>
          </a:p>
          <a:p>
            <a:pPr rtl="0"/>
            <a:r>
              <a:rPr lang="ja-JP" altLang="en-US" b="1" dirty="0"/>
              <a:t>従業員のキャリア形成の</a:t>
            </a:r>
            <a:endParaRPr lang="en-US" altLang="ja-JP" b="1" dirty="0"/>
          </a:p>
          <a:p>
            <a:pPr rtl="0"/>
            <a:r>
              <a:rPr lang="ja-JP" altLang="en-US" b="1" dirty="0"/>
              <a:t>効果的な促進を目的とした訓練を</a:t>
            </a:r>
            <a:endParaRPr lang="en-US" altLang="ja-JP" b="1" dirty="0"/>
          </a:p>
          <a:p>
            <a:pPr rtl="0"/>
            <a:r>
              <a:rPr lang="ja-JP" altLang="en-US" b="1" dirty="0"/>
              <a:t>計画的に実施</a:t>
            </a:r>
            <a:endParaRPr lang="ja-JP" altLang="en-US" b="1" dirty="0">
              <a:latin typeface="Meiryo UI" panose="020B0604030504040204" pitchFamily="50" charset="-128"/>
              <a:ea typeface="Meiryo UI" panose="020B0604030504040204" pitchFamily="50" charset="-128"/>
            </a:endParaRPr>
          </a:p>
        </p:txBody>
      </p:sp>
      <p:sp>
        <p:nvSpPr>
          <p:cNvPr id="4" name="テキスト プレースホルダー 3">
            <a:extLst>
              <a:ext uri="{FF2B5EF4-FFF2-40B4-BE49-F238E27FC236}">
                <a16:creationId xmlns:a16="http://schemas.microsoft.com/office/drawing/2014/main" id="{E1A59C11-3050-4901-B63B-0164B191B9E5}"/>
              </a:ext>
            </a:extLst>
          </p:cNvPr>
          <p:cNvSpPr>
            <a:spLocks noGrp="1"/>
          </p:cNvSpPr>
          <p:nvPr>
            <p:ph type="body" sz="quarter" idx="11"/>
          </p:nvPr>
        </p:nvSpPr>
        <p:spPr>
          <a:xfrm>
            <a:off x="660400" y="4535907"/>
            <a:ext cx="4143375" cy="759470"/>
          </a:xfrm>
        </p:spPr>
        <p:txBody>
          <a:bodyPr rtlCol="0"/>
          <a:lstStyle/>
          <a:p>
            <a:pPr rtl="0"/>
            <a:r>
              <a:rPr lang="ja-JP" altLang="en-US" dirty="0">
                <a:latin typeface="Meiryo UI" panose="020B0604030504040204" pitchFamily="50" charset="-128"/>
                <a:ea typeface="Meiryo UI" panose="020B0604030504040204" pitchFamily="50" charset="-128"/>
              </a:rPr>
              <a:t>訓練実施に際しての、</a:t>
            </a:r>
            <a:endParaRPr lang="en-US" altLang="ja-JP" dirty="0">
              <a:latin typeface="Meiryo UI" panose="020B0604030504040204" pitchFamily="50" charset="-128"/>
              <a:ea typeface="Meiryo UI" panose="020B0604030504040204" pitchFamily="50" charset="-128"/>
            </a:endParaRPr>
          </a:p>
          <a:p>
            <a:pPr rtl="0"/>
            <a:r>
              <a:rPr lang="ja-JP" altLang="en-US" dirty="0">
                <a:latin typeface="Meiryo UI" panose="020B0604030504040204" pitchFamily="50" charset="-128"/>
                <a:ea typeface="Meiryo UI" panose="020B0604030504040204" pitchFamily="50" charset="-128"/>
              </a:rPr>
              <a:t>事業主の賃金面・経費面などの</a:t>
            </a:r>
            <a:endParaRPr lang="en-US" altLang="ja-JP" dirty="0">
              <a:latin typeface="Meiryo UI" panose="020B0604030504040204" pitchFamily="50" charset="-128"/>
              <a:ea typeface="Meiryo UI" panose="020B0604030504040204" pitchFamily="50" charset="-128"/>
            </a:endParaRPr>
          </a:p>
          <a:p>
            <a:pPr rtl="0"/>
            <a:r>
              <a:rPr lang="ja-JP" altLang="en-US" dirty="0">
                <a:latin typeface="Meiryo UI" panose="020B0604030504040204" pitchFamily="50" charset="-128"/>
                <a:ea typeface="Meiryo UI" panose="020B0604030504040204" pitchFamily="50" charset="-128"/>
              </a:rPr>
              <a:t>バックアップを行う</a:t>
            </a:r>
          </a:p>
        </p:txBody>
      </p:sp>
      <p:pic>
        <p:nvPicPr>
          <p:cNvPr id="20" name="図プレースホルダー 8" descr="橋のクローズ アップ">
            <a:extLst>
              <a:ext uri="{FF2B5EF4-FFF2-40B4-BE49-F238E27FC236}">
                <a16:creationId xmlns:a16="http://schemas.microsoft.com/office/drawing/2014/main" id="{2EC47CED-7A85-4080-9C7C-3921E48924A7}"/>
              </a:ext>
            </a:extLst>
          </p:cNvPr>
          <p:cNvPicPr>
            <a:picLocks noGrp="1" noChangeAspect="1"/>
          </p:cNvPicPr>
          <p:nvPr>
            <p:ph type="pic" sz="quarter" idx="13"/>
          </p:nvPr>
        </p:nvPicPr>
        <p:blipFill rotWithShape="1">
          <a:blip r:embed="rId3"/>
          <a:srcRect l="17082" r="17082"/>
          <a:stretch/>
        </p:blipFill>
        <p:spPr>
          <a:xfrm>
            <a:off x="5888038" y="533400"/>
            <a:ext cx="5541962" cy="5611813"/>
          </a:xfrm>
        </p:spPr>
      </p:pic>
      <p:sp>
        <p:nvSpPr>
          <p:cNvPr id="5" name="矢印: 下 4">
            <a:extLst>
              <a:ext uri="{FF2B5EF4-FFF2-40B4-BE49-F238E27FC236}">
                <a16:creationId xmlns:a16="http://schemas.microsoft.com/office/drawing/2014/main" id="{3460268C-BD3B-DADB-DB5A-3EFA831C9F90}"/>
              </a:ext>
            </a:extLst>
          </p:cNvPr>
          <p:cNvSpPr/>
          <p:nvPr/>
        </p:nvSpPr>
        <p:spPr>
          <a:xfrm>
            <a:off x="2264230" y="3823063"/>
            <a:ext cx="470262" cy="557348"/>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四角形: 角を丸くする 5">
            <a:extLst>
              <a:ext uri="{FF2B5EF4-FFF2-40B4-BE49-F238E27FC236}">
                <a16:creationId xmlns:a16="http://schemas.microsoft.com/office/drawing/2014/main" id="{1424F707-AD9C-53F6-0B1F-F6E0ECBAD823}"/>
              </a:ext>
            </a:extLst>
          </p:cNvPr>
          <p:cNvSpPr/>
          <p:nvPr/>
        </p:nvSpPr>
        <p:spPr>
          <a:xfrm>
            <a:off x="141440" y="6458302"/>
            <a:ext cx="2357920" cy="282028"/>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7155348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六角形 19">
            <a:extLst>
              <a:ext uri="{FF2B5EF4-FFF2-40B4-BE49-F238E27FC236}">
                <a16:creationId xmlns:a16="http://schemas.microsoft.com/office/drawing/2014/main" id="{184F3FD5-57F6-429C-8A79-BC3E161F9645}"/>
              </a:ext>
              <a:ext uri="{C183D7F6-B498-43B3-948B-1728B52AA6E4}">
                <adec:decorative xmlns:adec="http://schemas.microsoft.com/office/drawing/2017/decorative" val="1"/>
              </a:ext>
            </a:extLst>
          </p:cNvPr>
          <p:cNvSpPr/>
          <p:nvPr/>
        </p:nvSpPr>
        <p:spPr>
          <a:xfrm>
            <a:off x="890417" y="3037039"/>
            <a:ext cx="604159" cy="447322"/>
          </a:xfrm>
          <a:prstGeom prst="hexag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a:latin typeface="Meiryo UI" panose="020B0604030504040204" pitchFamily="50" charset="-128"/>
              <a:ea typeface="Meiryo UI" panose="020B0604030504040204" pitchFamily="50" charset="-128"/>
            </a:endParaRPr>
          </a:p>
        </p:txBody>
      </p:sp>
      <p:sp>
        <p:nvSpPr>
          <p:cNvPr id="22" name="六角形 21">
            <a:extLst>
              <a:ext uri="{FF2B5EF4-FFF2-40B4-BE49-F238E27FC236}">
                <a16:creationId xmlns:a16="http://schemas.microsoft.com/office/drawing/2014/main" id="{8931DDA4-6E0A-4CD6-92DA-3787D0A645B7}"/>
              </a:ext>
              <a:ext uri="{C183D7F6-B498-43B3-948B-1728B52AA6E4}">
                <adec:decorative xmlns:adec="http://schemas.microsoft.com/office/drawing/2017/decorative" val="1"/>
              </a:ext>
            </a:extLst>
          </p:cNvPr>
          <p:cNvSpPr/>
          <p:nvPr/>
        </p:nvSpPr>
        <p:spPr>
          <a:xfrm>
            <a:off x="7122807" y="3037039"/>
            <a:ext cx="622243" cy="475766"/>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a:latin typeface="Meiryo UI" panose="020B0604030504040204" pitchFamily="50" charset="-128"/>
              <a:ea typeface="Meiryo UI" panose="020B0604030504040204" pitchFamily="50" charset="-128"/>
            </a:endParaRPr>
          </a:p>
        </p:txBody>
      </p:sp>
      <p:sp>
        <p:nvSpPr>
          <p:cNvPr id="24" name="六角形 23">
            <a:extLst>
              <a:ext uri="{FF2B5EF4-FFF2-40B4-BE49-F238E27FC236}">
                <a16:creationId xmlns:a16="http://schemas.microsoft.com/office/drawing/2014/main" id="{8DC04250-3EFF-4260-841A-83A3745A39B7}"/>
              </a:ext>
              <a:ext uri="{C183D7F6-B498-43B3-948B-1728B52AA6E4}">
                <adec:decorative xmlns:adec="http://schemas.microsoft.com/office/drawing/2017/decorative" val="1"/>
              </a:ext>
            </a:extLst>
          </p:cNvPr>
          <p:cNvSpPr/>
          <p:nvPr/>
        </p:nvSpPr>
        <p:spPr>
          <a:xfrm>
            <a:off x="1637551" y="3037039"/>
            <a:ext cx="620302" cy="447322"/>
          </a:xfrm>
          <a:prstGeom prst="hexag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a:latin typeface="Meiryo UI" panose="020B0604030504040204" pitchFamily="50" charset="-128"/>
              <a:ea typeface="Meiryo UI" panose="020B0604030504040204" pitchFamily="50" charset="-128"/>
            </a:endParaRPr>
          </a:p>
        </p:txBody>
      </p:sp>
      <p:sp>
        <p:nvSpPr>
          <p:cNvPr id="28" name="六角形 27">
            <a:extLst>
              <a:ext uri="{FF2B5EF4-FFF2-40B4-BE49-F238E27FC236}">
                <a16:creationId xmlns:a16="http://schemas.microsoft.com/office/drawing/2014/main" id="{9A460E96-6DE9-4695-B9AA-33D872B9AE91}"/>
              </a:ext>
              <a:ext uri="{C183D7F6-B498-43B3-948B-1728B52AA6E4}">
                <adec:decorative xmlns:adec="http://schemas.microsoft.com/office/drawing/2017/decorative" val="1"/>
              </a:ext>
            </a:extLst>
          </p:cNvPr>
          <p:cNvSpPr/>
          <p:nvPr/>
        </p:nvSpPr>
        <p:spPr>
          <a:xfrm>
            <a:off x="3606772" y="3037039"/>
            <a:ext cx="620302" cy="447322"/>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a:latin typeface="Meiryo UI" panose="020B0604030504040204" pitchFamily="50" charset="-128"/>
              <a:ea typeface="Meiryo UI" panose="020B0604030504040204" pitchFamily="50" charset="-128"/>
            </a:endParaRPr>
          </a:p>
        </p:txBody>
      </p:sp>
      <p:sp>
        <p:nvSpPr>
          <p:cNvPr id="30" name="六角形 29">
            <a:extLst>
              <a:ext uri="{FF2B5EF4-FFF2-40B4-BE49-F238E27FC236}">
                <a16:creationId xmlns:a16="http://schemas.microsoft.com/office/drawing/2014/main" id="{73AA3A47-BB43-4280-BD7B-7095FEBBBCF2}"/>
              </a:ext>
              <a:ext uri="{C183D7F6-B498-43B3-948B-1728B52AA6E4}">
                <adec:decorative xmlns:adec="http://schemas.microsoft.com/office/drawing/2017/decorative" val="1"/>
              </a:ext>
            </a:extLst>
          </p:cNvPr>
          <p:cNvSpPr/>
          <p:nvPr/>
        </p:nvSpPr>
        <p:spPr>
          <a:xfrm>
            <a:off x="4363312" y="3037039"/>
            <a:ext cx="622241" cy="447322"/>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a:latin typeface="Meiryo UI" panose="020B0604030504040204" pitchFamily="50" charset="-128"/>
              <a:ea typeface="Meiryo UI" panose="020B0604030504040204" pitchFamily="50" charset="-128"/>
            </a:endParaRPr>
          </a:p>
        </p:txBody>
      </p:sp>
      <p:sp>
        <p:nvSpPr>
          <p:cNvPr id="34" name="六角形 33">
            <a:extLst>
              <a:ext uri="{FF2B5EF4-FFF2-40B4-BE49-F238E27FC236}">
                <a16:creationId xmlns:a16="http://schemas.microsoft.com/office/drawing/2014/main" id="{5160F8B1-281B-40FE-913B-79806DCEB6E0}"/>
              </a:ext>
              <a:ext uri="{C183D7F6-B498-43B3-948B-1728B52AA6E4}">
                <adec:decorative xmlns:adec="http://schemas.microsoft.com/office/drawing/2017/decorative" val="1"/>
              </a:ext>
            </a:extLst>
          </p:cNvPr>
          <p:cNvSpPr/>
          <p:nvPr/>
        </p:nvSpPr>
        <p:spPr>
          <a:xfrm>
            <a:off x="6354649" y="3037039"/>
            <a:ext cx="622242" cy="475766"/>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a:latin typeface="Meiryo UI" panose="020B0604030504040204" pitchFamily="50" charset="-128"/>
              <a:ea typeface="Meiryo UI" panose="020B0604030504040204" pitchFamily="50" charset="-128"/>
            </a:endParaRPr>
          </a:p>
        </p:txBody>
      </p:sp>
      <p:sp>
        <p:nvSpPr>
          <p:cNvPr id="38" name="六角形 37">
            <a:extLst>
              <a:ext uri="{FF2B5EF4-FFF2-40B4-BE49-F238E27FC236}">
                <a16:creationId xmlns:a16="http://schemas.microsoft.com/office/drawing/2014/main" id="{06F5B9A6-704C-47AE-B230-105F31223C1A}"/>
              </a:ext>
              <a:ext uri="{C183D7F6-B498-43B3-948B-1728B52AA6E4}">
                <adec:decorative xmlns:adec="http://schemas.microsoft.com/office/drawing/2017/decorative" val="1"/>
              </a:ext>
            </a:extLst>
          </p:cNvPr>
          <p:cNvSpPr/>
          <p:nvPr/>
        </p:nvSpPr>
        <p:spPr>
          <a:xfrm>
            <a:off x="9058567" y="3044830"/>
            <a:ext cx="627971" cy="475766"/>
          </a:xfrm>
          <a:prstGeom prst="hexag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a:latin typeface="Meiryo UI" panose="020B0604030504040204" pitchFamily="50" charset="-128"/>
              <a:ea typeface="Meiryo UI" panose="020B0604030504040204" pitchFamily="50" charset="-128"/>
            </a:endParaRPr>
          </a:p>
        </p:txBody>
      </p:sp>
      <p:sp>
        <p:nvSpPr>
          <p:cNvPr id="40" name="六角形 39">
            <a:extLst>
              <a:ext uri="{FF2B5EF4-FFF2-40B4-BE49-F238E27FC236}">
                <a16:creationId xmlns:a16="http://schemas.microsoft.com/office/drawing/2014/main" id="{C9ADA53C-9ACF-479A-B6E8-7BB006F022D1}"/>
              </a:ext>
              <a:ext uri="{C183D7F6-B498-43B3-948B-1728B52AA6E4}">
                <adec:decorative xmlns:adec="http://schemas.microsoft.com/office/drawing/2017/decorative" val="1"/>
              </a:ext>
            </a:extLst>
          </p:cNvPr>
          <p:cNvSpPr/>
          <p:nvPr/>
        </p:nvSpPr>
        <p:spPr>
          <a:xfrm>
            <a:off x="9828434" y="3037039"/>
            <a:ext cx="627970" cy="467975"/>
          </a:xfrm>
          <a:prstGeom prst="hexag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a:latin typeface="Meiryo UI" panose="020B0604030504040204" pitchFamily="50" charset="-128"/>
              <a:ea typeface="Meiryo UI" panose="020B0604030504040204" pitchFamily="50" charset="-128"/>
            </a:endParaRPr>
          </a:p>
        </p:txBody>
      </p:sp>
      <p:sp>
        <p:nvSpPr>
          <p:cNvPr id="3" name="タイトル 1">
            <a:extLst>
              <a:ext uri="{FF2B5EF4-FFF2-40B4-BE49-F238E27FC236}">
                <a16:creationId xmlns:a16="http://schemas.microsoft.com/office/drawing/2014/main" id="{D88C20CF-C1EE-4092-B52D-FD4AB2AB2508}"/>
              </a:ext>
            </a:extLst>
          </p:cNvPr>
          <p:cNvSpPr>
            <a:spLocks noGrp="1"/>
          </p:cNvSpPr>
          <p:nvPr>
            <p:ph type="title"/>
          </p:nvPr>
        </p:nvSpPr>
        <p:spPr>
          <a:prstGeom prst="rect">
            <a:avLst/>
          </a:prstGeom>
        </p:spPr>
        <p:txBody>
          <a:bodyPr rtlCol="0" anchor="ctr"/>
          <a:lstStyle/>
          <a:p>
            <a:pPr algn="ctr" rtl="0"/>
            <a:r>
              <a:rPr lang="ja-JP" altLang="en-US" b="1" dirty="0">
                <a:solidFill>
                  <a:schemeClr val="tx1"/>
                </a:solidFill>
                <a:latin typeface="Meiryo UI" panose="020B0604030504040204" pitchFamily="50" charset="-128"/>
                <a:ea typeface="Meiryo UI" panose="020B0604030504040204" pitchFamily="50" charset="-128"/>
              </a:rPr>
              <a:t>説明の前に</a:t>
            </a:r>
            <a:r>
              <a:rPr lang="ja-JP" altLang="en-US" sz="4800" b="1" dirty="0">
                <a:solidFill>
                  <a:schemeClr val="tx1"/>
                </a:solidFill>
                <a:latin typeface="Meiryo UI" panose="020B0604030504040204" pitchFamily="50" charset="-128"/>
                <a:ea typeface="Meiryo UI" panose="020B0604030504040204" pitchFamily="50" charset="-128"/>
              </a:rPr>
              <a:t>　知っておいてほしい大前提</a:t>
            </a:r>
          </a:p>
        </p:txBody>
      </p:sp>
      <p:sp>
        <p:nvSpPr>
          <p:cNvPr id="76" name="タイトル 1">
            <a:extLst>
              <a:ext uri="{FF2B5EF4-FFF2-40B4-BE49-F238E27FC236}">
                <a16:creationId xmlns:a16="http://schemas.microsoft.com/office/drawing/2014/main" id="{EB84A30F-F3B0-42F4-8DF6-3D9E61AB0E01}"/>
              </a:ext>
            </a:extLst>
          </p:cNvPr>
          <p:cNvSpPr txBox="1">
            <a:spLocks/>
          </p:cNvSpPr>
          <p:nvPr/>
        </p:nvSpPr>
        <p:spPr>
          <a:xfrm>
            <a:off x="728217" y="2246666"/>
            <a:ext cx="2378470" cy="501182"/>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rtl="0">
              <a:lnSpc>
                <a:spcPct val="120000"/>
              </a:lnSpc>
            </a:pPr>
            <a:r>
              <a:rPr lang="ja-JP" altLang="en-US" sz="2400" b="1" dirty="0">
                <a:solidFill>
                  <a:srgbClr val="FA6F1A"/>
                </a:solidFill>
                <a:latin typeface="Meiryo UI" panose="020B0604030504040204" pitchFamily="50" charset="-128"/>
                <a:ea typeface="Meiryo UI" panose="020B0604030504040204" pitchFamily="50" charset="-128"/>
                <a:cs typeface="Biome Light" panose="020B0303030204020804" pitchFamily="34" charset="0"/>
              </a:rPr>
              <a:t>①人材開発助成金は</a:t>
            </a:r>
          </a:p>
        </p:txBody>
      </p:sp>
      <p:sp>
        <p:nvSpPr>
          <p:cNvPr id="78" name="タイトル 1">
            <a:extLst>
              <a:ext uri="{FF2B5EF4-FFF2-40B4-BE49-F238E27FC236}">
                <a16:creationId xmlns:a16="http://schemas.microsoft.com/office/drawing/2014/main" id="{0BEEF0A5-2CB1-4246-A58F-DA45646140C6}"/>
              </a:ext>
            </a:extLst>
          </p:cNvPr>
          <p:cNvSpPr txBox="1">
            <a:spLocks/>
          </p:cNvSpPr>
          <p:nvPr/>
        </p:nvSpPr>
        <p:spPr>
          <a:xfrm>
            <a:off x="3473561" y="2275110"/>
            <a:ext cx="3045212" cy="5011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rtl="0"/>
            <a:r>
              <a:rPr lang="ja-JP" altLang="en-US" sz="1600" b="1" dirty="0">
                <a:solidFill>
                  <a:schemeClr val="accent4"/>
                </a:solidFill>
                <a:latin typeface="Meiryo UI" panose="020B0604030504040204" pitchFamily="50" charset="-128"/>
                <a:ea typeface="Meiryo UI" panose="020B0604030504040204" pitchFamily="50" charset="-128"/>
                <a:cs typeface="Biome Light" panose="020B0303030204020804" pitchFamily="34" charset="0"/>
              </a:rPr>
              <a:t>②計画届提出したから</a:t>
            </a:r>
            <a:endParaRPr lang="en-US" altLang="ja-JP" sz="1600" b="1" dirty="0">
              <a:solidFill>
                <a:schemeClr val="accent4"/>
              </a:solidFill>
              <a:latin typeface="Meiryo UI" panose="020B0604030504040204" pitchFamily="50" charset="-128"/>
              <a:ea typeface="Meiryo UI" panose="020B0604030504040204" pitchFamily="50" charset="-128"/>
              <a:cs typeface="Biome Light" panose="020B0303030204020804" pitchFamily="34" charset="0"/>
            </a:endParaRPr>
          </a:p>
          <a:p>
            <a:pPr rtl="0"/>
            <a:r>
              <a:rPr lang="ja-JP" altLang="en-US" sz="1600" b="1" dirty="0">
                <a:solidFill>
                  <a:schemeClr val="accent4"/>
                </a:solidFill>
                <a:latin typeface="Meiryo UI" panose="020B0604030504040204" pitchFamily="50" charset="-128"/>
                <a:ea typeface="Meiryo UI" panose="020B0604030504040204" pitchFamily="50" charset="-128"/>
                <a:cs typeface="Biome Light" panose="020B0303030204020804" pitchFamily="34" charset="0"/>
              </a:rPr>
              <a:t>　といって</a:t>
            </a:r>
          </a:p>
        </p:txBody>
      </p:sp>
      <p:sp>
        <p:nvSpPr>
          <p:cNvPr id="80" name="タイトル 1">
            <a:extLst>
              <a:ext uri="{FF2B5EF4-FFF2-40B4-BE49-F238E27FC236}">
                <a16:creationId xmlns:a16="http://schemas.microsoft.com/office/drawing/2014/main" id="{F7438FF9-EC22-4A3F-ADDB-34D6A1CA0020}"/>
              </a:ext>
            </a:extLst>
          </p:cNvPr>
          <p:cNvSpPr txBox="1">
            <a:spLocks/>
          </p:cNvSpPr>
          <p:nvPr/>
        </p:nvSpPr>
        <p:spPr>
          <a:xfrm>
            <a:off x="6204753" y="2246666"/>
            <a:ext cx="2487167" cy="5011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rtl="0"/>
            <a:r>
              <a:rPr lang="ja-JP" altLang="en-US" sz="1600" b="1" dirty="0">
                <a:solidFill>
                  <a:schemeClr val="accent4"/>
                </a:solidFill>
                <a:latin typeface="Meiryo UI" panose="020B0604030504040204" pitchFamily="50" charset="-128"/>
                <a:ea typeface="Meiryo UI" panose="020B0604030504040204" pitchFamily="50" charset="-128"/>
                <a:cs typeface="Biome Light" panose="020B0303030204020804" pitchFamily="34" charset="0"/>
              </a:rPr>
              <a:t>③教育訓練機関が行う　</a:t>
            </a:r>
            <a:endParaRPr lang="en-US" altLang="ja-JP" sz="1600" b="1" dirty="0">
              <a:solidFill>
                <a:schemeClr val="accent4"/>
              </a:solidFill>
              <a:latin typeface="Meiryo UI" panose="020B0604030504040204" pitchFamily="50" charset="-128"/>
              <a:ea typeface="Meiryo UI" panose="020B0604030504040204" pitchFamily="50" charset="-128"/>
              <a:cs typeface="Biome Light" panose="020B0303030204020804" pitchFamily="34" charset="0"/>
            </a:endParaRPr>
          </a:p>
          <a:p>
            <a:pPr rtl="0"/>
            <a:r>
              <a:rPr lang="ja-JP" altLang="en-US" sz="1600" b="1" dirty="0">
                <a:solidFill>
                  <a:schemeClr val="accent4"/>
                </a:solidFill>
                <a:latin typeface="Meiryo UI" panose="020B0604030504040204" pitchFamily="50" charset="-128"/>
                <a:ea typeface="Meiryo UI" panose="020B0604030504040204" pitchFamily="50" charset="-128"/>
                <a:cs typeface="Biome Light" panose="020B0303030204020804" pitchFamily="34" charset="0"/>
              </a:rPr>
              <a:t>　　訓練だからと言って・・・</a:t>
            </a:r>
          </a:p>
        </p:txBody>
      </p:sp>
      <p:sp>
        <p:nvSpPr>
          <p:cNvPr id="82" name="タイトル 1">
            <a:extLst>
              <a:ext uri="{FF2B5EF4-FFF2-40B4-BE49-F238E27FC236}">
                <a16:creationId xmlns:a16="http://schemas.microsoft.com/office/drawing/2014/main" id="{6063F1E3-11C4-4E56-B839-26CD88F2ACF7}"/>
              </a:ext>
            </a:extLst>
          </p:cNvPr>
          <p:cNvSpPr txBox="1">
            <a:spLocks/>
          </p:cNvSpPr>
          <p:nvPr/>
        </p:nvSpPr>
        <p:spPr>
          <a:xfrm>
            <a:off x="8694259" y="2246666"/>
            <a:ext cx="3185725" cy="5011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0"/>
            <a:r>
              <a:rPr lang="ja-JP" altLang="en-US" sz="1600" b="1" dirty="0">
                <a:solidFill>
                  <a:schemeClr val="accent4"/>
                </a:solidFill>
                <a:latin typeface="Meiryo UI" panose="020B0604030504040204" pitchFamily="50" charset="-128"/>
                <a:ea typeface="Meiryo UI" panose="020B0604030504040204" pitchFamily="50" charset="-128"/>
                <a:cs typeface="Biome Light" panose="020B0303030204020804" pitchFamily="34" charset="0"/>
              </a:rPr>
              <a:t>④訓練機関やコンサルタントが</a:t>
            </a:r>
            <a:endParaRPr lang="en-US" altLang="ja-JP" sz="1600" b="1" dirty="0">
              <a:solidFill>
                <a:schemeClr val="accent4"/>
              </a:solidFill>
              <a:latin typeface="Meiryo UI" panose="020B0604030504040204" pitchFamily="50" charset="-128"/>
              <a:ea typeface="Meiryo UI" panose="020B0604030504040204" pitchFamily="50" charset="-128"/>
              <a:cs typeface="Biome Light" panose="020B0303030204020804" pitchFamily="34" charset="0"/>
            </a:endParaRPr>
          </a:p>
          <a:p>
            <a:pPr algn="ctr" rtl="0"/>
            <a:r>
              <a:rPr lang="ja-JP" altLang="en-US" sz="1600" b="1" dirty="0">
                <a:solidFill>
                  <a:schemeClr val="accent4"/>
                </a:solidFill>
                <a:latin typeface="Meiryo UI" panose="020B0604030504040204" pitchFamily="50" charset="-128"/>
                <a:ea typeface="Meiryo UI" panose="020B0604030504040204" pitchFamily="50" charset="-128"/>
                <a:cs typeface="Biome Light" panose="020B0303030204020804" pitchFamily="34" charset="0"/>
              </a:rPr>
              <a:t>申請したからと言って</a:t>
            </a:r>
          </a:p>
        </p:txBody>
      </p:sp>
      <p:sp>
        <p:nvSpPr>
          <p:cNvPr id="45" name="長方形 44">
            <a:extLst>
              <a:ext uri="{FF2B5EF4-FFF2-40B4-BE49-F238E27FC236}">
                <a16:creationId xmlns:a16="http://schemas.microsoft.com/office/drawing/2014/main" id="{04CA3F56-6B4F-4DFF-B133-DBA85DE6850E}"/>
              </a:ext>
              <a:ext uri="{C183D7F6-B498-43B3-948B-1728B52AA6E4}">
                <adec:decorative xmlns:adec="http://schemas.microsoft.com/office/drawing/2017/decorative" val="1"/>
              </a:ext>
            </a:extLst>
          </p:cNvPr>
          <p:cNvSpPr/>
          <p:nvPr/>
        </p:nvSpPr>
        <p:spPr>
          <a:xfrm>
            <a:off x="868476" y="3037039"/>
            <a:ext cx="2506948" cy="2429369"/>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ja-JP" altLang="en-US">
              <a:latin typeface="Meiryo UI" panose="020B0604030504040204" pitchFamily="50" charset="-128"/>
              <a:ea typeface="Meiryo UI" panose="020B0604030504040204" pitchFamily="50" charset="-128"/>
            </a:endParaRPr>
          </a:p>
        </p:txBody>
      </p:sp>
      <p:sp>
        <p:nvSpPr>
          <p:cNvPr id="91" name="長方形 90">
            <a:extLst>
              <a:ext uri="{FF2B5EF4-FFF2-40B4-BE49-F238E27FC236}">
                <a16:creationId xmlns:a16="http://schemas.microsoft.com/office/drawing/2014/main" id="{C156482F-4317-491F-AFBA-E1AC4F3EE213}"/>
              </a:ext>
              <a:ext uri="{C183D7F6-B498-43B3-948B-1728B52AA6E4}">
                <adec:decorative xmlns:adec="http://schemas.microsoft.com/office/drawing/2017/decorative" val="1"/>
              </a:ext>
            </a:extLst>
          </p:cNvPr>
          <p:cNvSpPr/>
          <p:nvPr/>
        </p:nvSpPr>
        <p:spPr>
          <a:xfrm>
            <a:off x="3600327" y="3037039"/>
            <a:ext cx="2487168" cy="2429369"/>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ja-JP" altLang="en-US">
              <a:latin typeface="Meiryo UI" panose="020B0604030504040204" pitchFamily="50" charset="-128"/>
              <a:ea typeface="Meiryo UI" panose="020B0604030504040204" pitchFamily="50" charset="-128"/>
            </a:endParaRPr>
          </a:p>
        </p:txBody>
      </p:sp>
      <p:sp>
        <p:nvSpPr>
          <p:cNvPr id="95" name="長方形 94">
            <a:extLst>
              <a:ext uri="{FF2B5EF4-FFF2-40B4-BE49-F238E27FC236}">
                <a16:creationId xmlns:a16="http://schemas.microsoft.com/office/drawing/2014/main" id="{C4F6EFBC-D760-468D-9BF7-FAAD40BF5D52}"/>
              </a:ext>
              <a:ext uri="{C183D7F6-B498-43B3-948B-1728B52AA6E4}">
                <adec:decorative xmlns:adec="http://schemas.microsoft.com/office/drawing/2017/decorative" val="1"/>
              </a:ext>
            </a:extLst>
          </p:cNvPr>
          <p:cNvSpPr/>
          <p:nvPr/>
        </p:nvSpPr>
        <p:spPr>
          <a:xfrm>
            <a:off x="6332178" y="3037039"/>
            <a:ext cx="2487168" cy="2429369"/>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ja-JP" altLang="en-US">
              <a:latin typeface="Meiryo UI" panose="020B0604030504040204" pitchFamily="50" charset="-128"/>
              <a:ea typeface="Meiryo UI" panose="020B0604030504040204" pitchFamily="50" charset="-128"/>
            </a:endParaRPr>
          </a:p>
        </p:txBody>
      </p:sp>
      <p:sp>
        <p:nvSpPr>
          <p:cNvPr id="99" name="長方形 98">
            <a:extLst>
              <a:ext uri="{FF2B5EF4-FFF2-40B4-BE49-F238E27FC236}">
                <a16:creationId xmlns:a16="http://schemas.microsoft.com/office/drawing/2014/main" id="{3A80BA8B-9E64-46F6-BB41-F59F1B3E9783}"/>
              </a:ext>
              <a:ext uri="{C183D7F6-B498-43B3-948B-1728B52AA6E4}">
                <adec:decorative xmlns:adec="http://schemas.microsoft.com/office/drawing/2017/decorative" val="1"/>
              </a:ext>
            </a:extLst>
          </p:cNvPr>
          <p:cNvSpPr/>
          <p:nvPr/>
        </p:nvSpPr>
        <p:spPr>
          <a:xfrm>
            <a:off x="9049819" y="3037039"/>
            <a:ext cx="2487168" cy="2429369"/>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ja-JP" altLang="en-US">
              <a:latin typeface="Meiryo UI" panose="020B0604030504040204" pitchFamily="50" charset="-128"/>
              <a:ea typeface="Meiryo UI" panose="020B0604030504040204" pitchFamily="50" charset="-128"/>
            </a:endParaRPr>
          </a:p>
        </p:txBody>
      </p:sp>
      <p:sp>
        <p:nvSpPr>
          <p:cNvPr id="44" name="テキスト ボックス 43">
            <a:extLst>
              <a:ext uri="{FF2B5EF4-FFF2-40B4-BE49-F238E27FC236}">
                <a16:creationId xmlns:a16="http://schemas.microsoft.com/office/drawing/2014/main" id="{AB2D8CCC-2870-4227-ABD9-02D24FF59C9D}"/>
              </a:ext>
            </a:extLst>
          </p:cNvPr>
          <p:cNvSpPr txBox="1"/>
          <p:nvPr/>
        </p:nvSpPr>
        <p:spPr>
          <a:xfrm>
            <a:off x="899062" y="3113558"/>
            <a:ext cx="604158" cy="276999"/>
          </a:xfrm>
          <a:prstGeom prst="rect">
            <a:avLst/>
          </a:prstGeom>
          <a:noFill/>
        </p:spPr>
        <p:txBody>
          <a:bodyPr wrap="square" rtlCol="0">
            <a:spAutoFit/>
          </a:bodyPr>
          <a:lstStyle/>
          <a:p>
            <a:pPr algn="ctr" rtl="0"/>
            <a:r>
              <a:rPr lang="en-US" altLang="ja-JP" sz="1200" dirty="0">
                <a:solidFill>
                  <a:schemeClr val="bg1"/>
                </a:solidFill>
                <a:latin typeface="Meiryo UI" panose="020B0604030504040204" pitchFamily="50" charset="-128"/>
                <a:ea typeface="Meiryo UI" panose="020B0604030504040204" pitchFamily="50" charset="-128"/>
                <a:cs typeface="Biome Light" panose="020B0303030204020804" pitchFamily="34" charset="0"/>
              </a:rPr>
              <a:t> </a:t>
            </a:r>
            <a:endParaRPr lang="ja-JP" altLang="en-US" sz="1200" dirty="0">
              <a:solidFill>
                <a:schemeClr val="bg1"/>
              </a:solidFill>
              <a:latin typeface="Meiryo UI" panose="020B0604030504040204" pitchFamily="50" charset="-128"/>
              <a:ea typeface="Meiryo UI" panose="020B0604030504040204" pitchFamily="50" charset="-128"/>
              <a:cs typeface="Biome Light" panose="020B0303030204020804" pitchFamily="34" charset="0"/>
            </a:endParaRPr>
          </a:p>
        </p:txBody>
      </p:sp>
      <p:sp>
        <p:nvSpPr>
          <p:cNvPr id="68" name="テキスト ボックス 67">
            <a:extLst>
              <a:ext uri="{FF2B5EF4-FFF2-40B4-BE49-F238E27FC236}">
                <a16:creationId xmlns:a16="http://schemas.microsoft.com/office/drawing/2014/main" id="{C9097234-38E0-4114-A29F-508805824B65}"/>
              </a:ext>
            </a:extLst>
          </p:cNvPr>
          <p:cNvSpPr txBox="1"/>
          <p:nvPr/>
        </p:nvSpPr>
        <p:spPr>
          <a:xfrm>
            <a:off x="1055568" y="3817578"/>
            <a:ext cx="2085110" cy="1296694"/>
          </a:xfrm>
          <a:prstGeom prst="rect">
            <a:avLst/>
          </a:prstGeom>
          <a:noFill/>
        </p:spPr>
        <p:txBody>
          <a:bodyPr wrap="square" rIns="0" rtlCol="0">
            <a:noAutofit/>
          </a:bodyPr>
          <a:lstStyle/>
          <a:p>
            <a:pPr algn="ctr" rtl="0"/>
            <a:r>
              <a:rPr lang="ja-JP" altLang="en-US" b="1" dirty="0">
                <a:latin typeface="Meiryo UI" panose="020B0604030504040204" pitchFamily="50" charset="-128"/>
                <a:ea typeface="Meiryo UI" panose="020B0604030504040204" pitchFamily="50" charset="-128"/>
                <a:cs typeface="Biome Light" panose="020B0303030204020804" pitchFamily="34" charset="0"/>
              </a:rPr>
              <a:t>企業の事業・業務に対して支援はしない</a:t>
            </a:r>
            <a:br>
              <a:rPr lang="ja-JP" altLang="en-US" b="1" dirty="0">
                <a:latin typeface="Meiryo UI" panose="020B0604030504040204" pitchFamily="50" charset="-128"/>
                <a:ea typeface="Meiryo UI" panose="020B0604030504040204" pitchFamily="50" charset="-128"/>
                <a:cs typeface="Biome Light" panose="020B0303030204020804" pitchFamily="34" charset="0"/>
              </a:rPr>
            </a:br>
            <a:endParaRPr lang="ja-JP" altLang="en-US" b="1" dirty="0">
              <a:latin typeface="Meiryo UI" panose="020B0604030504040204" pitchFamily="50" charset="-128"/>
              <a:ea typeface="Meiryo UI" panose="020B0604030504040204" pitchFamily="50" charset="-128"/>
              <a:cs typeface="Biome Light" panose="020B0303030204020804" pitchFamily="34" charset="0"/>
            </a:endParaRPr>
          </a:p>
          <a:p>
            <a:pPr algn="ctr" rtl="0"/>
            <a:r>
              <a:rPr lang="ja-JP" altLang="en-US" sz="1400" dirty="0">
                <a:latin typeface="Meiryo UI" panose="020B0604030504040204" pitchFamily="50" charset="-128"/>
                <a:ea typeface="Meiryo UI" panose="020B0604030504040204" pitchFamily="50" charset="-128"/>
                <a:cs typeface="Biome Light" panose="020B0303030204020804" pitchFamily="34" charset="0"/>
              </a:rPr>
              <a:t>事業主による従業員の</a:t>
            </a:r>
            <a:endParaRPr lang="en-US" altLang="ja-JP" sz="1400" dirty="0">
              <a:latin typeface="Meiryo UI" panose="020B0604030504040204" pitchFamily="50" charset="-128"/>
              <a:ea typeface="Meiryo UI" panose="020B0604030504040204" pitchFamily="50" charset="-128"/>
              <a:cs typeface="Biome Light" panose="020B0303030204020804" pitchFamily="34" charset="0"/>
            </a:endParaRPr>
          </a:p>
          <a:p>
            <a:pPr algn="ctr" rtl="0"/>
            <a:r>
              <a:rPr lang="ja-JP" altLang="en-US" sz="1400" dirty="0">
                <a:latin typeface="Meiryo UI" panose="020B0604030504040204" pitchFamily="50" charset="-128"/>
                <a:ea typeface="Meiryo UI" panose="020B0604030504040204" pitchFamily="50" charset="-128"/>
                <a:cs typeface="Biome Light" panose="020B0303030204020804" pitchFamily="34" charset="0"/>
              </a:rPr>
              <a:t>「人材開発」に対する取り組みに対して支援をする</a:t>
            </a:r>
          </a:p>
        </p:txBody>
      </p:sp>
      <p:sp>
        <p:nvSpPr>
          <p:cNvPr id="4" name="テキスト ボックス 3">
            <a:extLst>
              <a:ext uri="{FF2B5EF4-FFF2-40B4-BE49-F238E27FC236}">
                <a16:creationId xmlns:a16="http://schemas.microsoft.com/office/drawing/2014/main" id="{F289E278-8976-4219-B8E5-16D2E65CD0E0}"/>
              </a:ext>
            </a:extLst>
          </p:cNvPr>
          <p:cNvSpPr txBox="1"/>
          <p:nvPr/>
        </p:nvSpPr>
        <p:spPr>
          <a:xfrm>
            <a:off x="3801356" y="3817578"/>
            <a:ext cx="2085110" cy="1296694"/>
          </a:xfrm>
          <a:prstGeom prst="rect">
            <a:avLst/>
          </a:prstGeom>
          <a:noFill/>
        </p:spPr>
        <p:txBody>
          <a:bodyPr wrap="square" rIns="0" rtlCol="0">
            <a:noAutofit/>
          </a:bodyPr>
          <a:lstStyle/>
          <a:p>
            <a:pPr algn="ctr" rtl="0"/>
            <a:r>
              <a:rPr lang="ja-JP" altLang="en-US" b="1" dirty="0">
                <a:latin typeface="Meiryo UI" panose="020B0604030504040204" pitchFamily="50" charset="-128"/>
                <a:ea typeface="Meiryo UI" panose="020B0604030504040204" pitchFamily="50" charset="-128"/>
                <a:cs typeface="Biome Light" panose="020B0303030204020804" pitchFamily="34" charset="0"/>
              </a:rPr>
              <a:t>支給が保証された</a:t>
            </a:r>
            <a:endParaRPr lang="en-US" altLang="ja-JP" b="1" dirty="0">
              <a:latin typeface="Meiryo UI" panose="020B0604030504040204" pitchFamily="50" charset="-128"/>
              <a:ea typeface="Meiryo UI" panose="020B0604030504040204" pitchFamily="50" charset="-128"/>
              <a:cs typeface="Biome Light" panose="020B0303030204020804" pitchFamily="34" charset="0"/>
            </a:endParaRPr>
          </a:p>
          <a:p>
            <a:pPr algn="ctr" rtl="0"/>
            <a:r>
              <a:rPr lang="ja-JP" altLang="en-US" b="1" dirty="0">
                <a:latin typeface="Meiryo UI" panose="020B0604030504040204" pitchFamily="50" charset="-128"/>
                <a:ea typeface="Meiryo UI" panose="020B0604030504040204" pitchFamily="50" charset="-128"/>
                <a:cs typeface="Biome Light" panose="020B0303030204020804" pitchFamily="34" charset="0"/>
              </a:rPr>
              <a:t>わけではない</a:t>
            </a:r>
            <a:br>
              <a:rPr lang="ja-JP" altLang="en-US" b="1" dirty="0">
                <a:latin typeface="Meiryo UI" panose="020B0604030504040204" pitchFamily="50" charset="-128"/>
                <a:ea typeface="Meiryo UI" panose="020B0604030504040204" pitchFamily="50" charset="-128"/>
                <a:cs typeface="Biome Light" panose="020B0303030204020804" pitchFamily="34" charset="0"/>
              </a:rPr>
            </a:br>
            <a:endParaRPr lang="ja-JP" altLang="en-US" b="1" dirty="0">
              <a:latin typeface="Meiryo UI" panose="020B0604030504040204" pitchFamily="50" charset="-128"/>
              <a:ea typeface="Meiryo UI" panose="020B0604030504040204" pitchFamily="50" charset="-128"/>
              <a:cs typeface="Biome Light" panose="020B0303030204020804" pitchFamily="34" charset="0"/>
            </a:endParaRPr>
          </a:p>
          <a:p>
            <a:pPr algn="ctr" rtl="0"/>
            <a:r>
              <a:rPr lang="ja-JP" altLang="en-US" sz="1400" b="0" i="0" u="none" strike="noStrike" dirty="0">
                <a:effectLst/>
                <a:latin typeface="Meiryo UI" panose="020B0604030504040204" pitchFamily="50" charset="-128"/>
                <a:ea typeface="Meiryo UI" panose="020B0604030504040204" pitchFamily="50" charset="-128"/>
                <a:cs typeface="Biome Light" panose="020B0303030204020804" pitchFamily="34" charset="0"/>
              </a:rPr>
              <a:t>訓練受講後の支給申請に基づき、審査が行われ、</a:t>
            </a:r>
            <a:endParaRPr lang="en-US" altLang="ja-JP" sz="1400" b="0" i="0" u="none" strike="noStrike" dirty="0">
              <a:effectLst/>
              <a:latin typeface="Meiryo UI" panose="020B0604030504040204" pitchFamily="50" charset="-128"/>
              <a:ea typeface="Meiryo UI" panose="020B0604030504040204" pitchFamily="50" charset="-128"/>
              <a:cs typeface="Biome Light" panose="020B0303030204020804" pitchFamily="34" charset="0"/>
            </a:endParaRPr>
          </a:p>
          <a:p>
            <a:pPr algn="ctr" rtl="0"/>
            <a:r>
              <a:rPr lang="ja-JP" altLang="en-US" sz="1400" dirty="0">
                <a:latin typeface="Meiryo UI" panose="020B0604030504040204" pitchFamily="50" charset="-128"/>
                <a:ea typeface="Meiryo UI" panose="020B0604030504040204" pitchFamily="50" charset="-128"/>
                <a:cs typeface="Biome Light" panose="020B0303030204020804" pitchFamily="34" charset="0"/>
              </a:rPr>
              <a:t>最後に助成の可否を判断</a:t>
            </a:r>
          </a:p>
        </p:txBody>
      </p:sp>
      <p:sp>
        <p:nvSpPr>
          <p:cNvPr id="5" name="テキスト ボックス 4">
            <a:extLst>
              <a:ext uri="{FF2B5EF4-FFF2-40B4-BE49-F238E27FC236}">
                <a16:creationId xmlns:a16="http://schemas.microsoft.com/office/drawing/2014/main" id="{9E60F69B-8088-4A76-862A-5DC3B7B099A1}"/>
              </a:ext>
            </a:extLst>
          </p:cNvPr>
          <p:cNvSpPr txBox="1"/>
          <p:nvPr/>
        </p:nvSpPr>
        <p:spPr>
          <a:xfrm>
            <a:off x="6518773" y="3817578"/>
            <a:ext cx="2085110" cy="1296694"/>
          </a:xfrm>
          <a:prstGeom prst="rect">
            <a:avLst/>
          </a:prstGeom>
          <a:noFill/>
        </p:spPr>
        <p:txBody>
          <a:bodyPr wrap="square" rIns="0" rtlCol="0">
            <a:noAutofit/>
          </a:bodyPr>
          <a:lstStyle/>
          <a:p>
            <a:pPr algn="ctr" rtl="0"/>
            <a:r>
              <a:rPr lang="ja-JP" altLang="en-US" b="1" dirty="0">
                <a:latin typeface="Meiryo UI" panose="020B0604030504040204" pitchFamily="50" charset="-128"/>
                <a:ea typeface="Meiryo UI" panose="020B0604030504040204" pitchFamily="50" charset="-128"/>
                <a:cs typeface="Biome Light" panose="020B0303030204020804" pitchFamily="34" charset="0"/>
              </a:rPr>
              <a:t>事前に厚労省が</a:t>
            </a:r>
            <a:endParaRPr lang="en-US" altLang="ja-JP" b="1" dirty="0">
              <a:latin typeface="Meiryo UI" panose="020B0604030504040204" pitchFamily="50" charset="-128"/>
              <a:ea typeface="Meiryo UI" panose="020B0604030504040204" pitchFamily="50" charset="-128"/>
              <a:cs typeface="Biome Light" panose="020B0303030204020804" pitchFamily="34" charset="0"/>
            </a:endParaRPr>
          </a:p>
          <a:p>
            <a:pPr algn="ctr" rtl="0"/>
            <a:r>
              <a:rPr lang="ja-JP" altLang="en-US" b="1" dirty="0">
                <a:latin typeface="Meiryo UI" panose="020B0604030504040204" pitchFamily="50" charset="-128"/>
                <a:ea typeface="Meiryo UI" panose="020B0604030504040204" pitchFamily="50" charset="-128"/>
                <a:cs typeface="Biome Light" panose="020B0303030204020804" pitchFamily="34" charset="0"/>
              </a:rPr>
              <a:t>助成金の対象と</a:t>
            </a:r>
            <a:endParaRPr lang="en-US" altLang="ja-JP" b="1" dirty="0">
              <a:latin typeface="Meiryo UI" panose="020B0604030504040204" pitchFamily="50" charset="-128"/>
              <a:ea typeface="Meiryo UI" panose="020B0604030504040204" pitchFamily="50" charset="-128"/>
              <a:cs typeface="Biome Light" panose="020B0303030204020804" pitchFamily="34" charset="0"/>
            </a:endParaRPr>
          </a:p>
          <a:p>
            <a:pPr algn="ctr" rtl="0"/>
            <a:r>
              <a:rPr lang="ja-JP" altLang="en-US" b="1" dirty="0">
                <a:latin typeface="Meiryo UI" panose="020B0604030504040204" pitchFamily="50" charset="-128"/>
                <a:ea typeface="Meiryo UI" panose="020B0604030504040204" pitchFamily="50" charset="-128"/>
                <a:cs typeface="Biome Light" panose="020B0303030204020804" pitchFamily="34" charset="0"/>
              </a:rPr>
              <a:t>保証はしない</a:t>
            </a:r>
            <a:br>
              <a:rPr lang="ja-JP" altLang="en-US" b="1" dirty="0">
                <a:latin typeface="Meiryo UI" panose="020B0604030504040204" pitchFamily="50" charset="-128"/>
                <a:ea typeface="Meiryo UI" panose="020B0604030504040204" pitchFamily="50" charset="-128"/>
                <a:cs typeface="Biome Light" panose="020B0303030204020804" pitchFamily="34" charset="0"/>
              </a:rPr>
            </a:br>
            <a:endParaRPr lang="ja-JP" altLang="en-US" b="1" dirty="0">
              <a:latin typeface="Meiryo UI" panose="020B0604030504040204" pitchFamily="50" charset="-128"/>
              <a:ea typeface="Meiryo UI" panose="020B0604030504040204" pitchFamily="50" charset="-128"/>
              <a:cs typeface="Biome Light" panose="020B0303030204020804" pitchFamily="34" charset="0"/>
            </a:endParaRPr>
          </a:p>
          <a:p>
            <a:pPr algn="ctr" rtl="0"/>
            <a:r>
              <a:rPr lang="ja-JP" altLang="en-US" sz="1400" dirty="0">
                <a:latin typeface="Meiryo UI" panose="020B0604030504040204" pitchFamily="50" charset="-128"/>
                <a:ea typeface="Meiryo UI" panose="020B0604030504040204" pitchFamily="50" charset="-128"/>
                <a:cs typeface="Biome Light" panose="020B0303030204020804" pitchFamily="34" charset="0"/>
              </a:rPr>
              <a:t>事業所＋訓練内容</a:t>
            </a:r>
            <a:endParaRPr lang="en-US" altLang="ja-JP" sz="1400" dirty="0">
              <a:latin typeface="Meiryo UI" panose="020B0604030504040204" pitchFamily="50" charset="-128"/>
              <a:ea typeface="Meiryo UI" panose="020B0604030504040204" pitchFamily="50" charset="-128"/>
              <a:cs typeface="Biome Light" panose="020B0303030204020804" pitchFamily="34" charset="0"/>
            </a:endParaRPr>
          </a:p>
          <a:p>
            <a:pPr algn="ctr" rtl="0"/>
            <a:r>
              <a:rPr lang="ja-JP" altLang="en-US" sz="1400" dirty="0">
                <a:latin typeface="Meiryo UI" panose="020B0604030504040204" pitchFamily="50" charset="-128"/>
                <a:ea typeface="Meiryo UI" panose="020B0604030504040204" pitchFamily="50" charset="-128"/>
                <a:cs typeface="Biome Light" panose="020B0303030204020804" pitchFamily="34" charset="0"/>
              </a:rPr>
              <a:t>＋対象労働者　で判断</a:t>
            </a:r>
          </a:p>
        </p:txBody>
      </p:sp>
      <p:sp>
        <p:nvSpPr>
          <p:cNvPr id="7" name="テキスト ボックス 6">
            <a:extLst>
              <a:ext uri="{FF2B5EF4-FFF2-40B4-BE49-F238E27FC236}">
                <a16:creationId xmlns:a16="http://schemas.microsoft.com/office/drawing/2014/main" id="{F44673B4-C0B9-43A0-B642-C8D78A87A514}"/>
              </a:ext>
            </a:extLst>
          </p:cNvPr>
          <p:cNvSpPr txBox="1"/>
          <p:nvPr/>
        </p:nvSpPr>
        <p:spPr>
          <a:xfrm>
            <a:off x="9244567" y="3817578"/>
            <a:ext cx="2085110" cy="1296694"/>
          </a:xfrm>
          <a:prstGeom prst="rect">
            <a:avLst/>
          </a:prstGeom>
          <a:noFill/>
        </p:spPr>
        <p:txBody>
          <a:bodyPr wrap="square" rIns="0" rtlCol="0">
            <a:noAutofit/>
          </a:bodyPr>
          <a:lstStyle/>
          <a:p>
            <a:pPr algn="ctr" rtl="0"/>
            <a:r>
              <a:rPr lang="ja-JP" altLang="en-US" b="1" dirty="0">
                <a:latin typeface="Meiryo UI" panose="020B0604030504040204" pitchFamily="50" charset="-128"/>
                <a:ea typeface="Meiryo UI" panose="020B0604030504040204" pitchFamily="50" charset="-128"/>
                <a:cs typeface="Biome Light" panose="020B0303030204020804" pitchFamily="34" charset="0"/>
              </a:rPr>
              <a:t>虚偽申請の場合は</a:t>
            </a:r>
            <a:br>
              <a:rPr lang="ja-JP" altLang="en-US" b="1" dirty="0">
                <a:latin typeface="Meiryo UI" panose="020B0604030504040204" pitchFamily="50" charset="-128"/>
                <a:ea typeface="Meiryo UI" panose="020B0604030504040204" pitchFamily="50" charset="-128"/>
                <a:cs typeface="Biome Light" panose="020B0303030204020804" pitchFamily="34" charset="0"/>
              </a:rPr>
            </a:br>
            <a:r>
              <a:rPr lang="ja-JP" altLang="en-US" b="1" dirty="0">
                <a:latin typeface="Meiryo UI" panose="020B0604030504040204" pitchFamily="50" charset="-128"/>
                <a:ea typeface="Meiryo UI" panose="020B0604030504040204" pitchFamily="50" charset="-128"/>
                <a:cs typeface="Biome Light" panose="020B0303030204020804" pitchFamily="34" charset="0"/>
              </a:rPr>
              <a:t>事業主の不正受給</a:t>
            </a:r>
            <a:endParaRPr lang="en-US" altLang="ja-JP" b="1" dirty="0">
              <a:latin typeface="Meiryo UI" panose="020B0604030504040204" pitchFamily="50" charset="-128"/>
              <a:ea typeface="Meiryo UI" panose="020B0604030504040204" pitchFamily="50" charset="-128"/>
              <a:cs typeface="Biome Light" panose="020B0303030204020804" pitchFamily="34" charset="0"/>
            </a:endParaRPr>
          </a:p>
          <a:p>
            <a:pPr algn="ctr" rtl="0"/>
            <a:endParaRPr lang="ja-JP" altLang="en-US" b="1" dirty="0">
              <a:latin typeface="Meiryo UI" panose="020B0604030504040204" pitchFamily="50" charset="-128"/>
              <a:ea typeface="Meiryo UI" panose="020B0604030504040204" pitchFamily="50" charset="-128"/>
              <a:cs typeface="Biome Light" panose="020B0303030204020804" pitchFamily="34" charset="0"/>
            </a:endParaRPr>
          </a:p>
          <a:p>
            <a:pPr algn="ctr" rtl="0"/>
            <a:r>
              <a:rPr lang="ja-JP" altLang="en-US" sz="1400" b="0" i="0" u="none" strike="noStrike" dirty="0">
                <a:effectLst/>
                <a:latin typeface="Meiryo UI" panose="020B0604030504040204" pitchFamily="50" charset="-128"/>
                <a:ea typeface="Meiryo UI" panose="020B0604030504040204" pitchFamily="50" charset="-128"/>
                <a:cs typeface="Biome Light" panose="020B0303030204020804" pitchFamily="34" charset="0"/>
              </a:rPr>
              <a:t>事業主が支給要件を必ず把握したうえで申請を</a:t>
            </a:r>
            <a:endParaRPr lang="ja-JP" altLang="en-US" sz="1400" dirty="0">
              <a:latin typeface="Meiryo UI" panose="020B0604030504040204" pitchFamily="50" charset="-128"/>
              <a:ea typeface="Meiryo UI" panose="020B0604030504040204" pitchFamily="50" charset="-128"/>
              <a:cs typeface="Biome Light" panose="020B0303030204020804" pitchFamily="34" charset="0"/>
            </a:endParaRPr>
          </a:p>
        </p:txBody>
      </p:sp>
      <p:sp>
        <p:nvSpPr>
          <p:cNvPr id="2" name="四角形: 角を丸くする 1">
            <a:extLst>
              <a:ext uri="{FF2B5EF4-FFF2-40B4-BE49-F238E27FC236}">
                <a16:creationId xmlns:a16="http://schemas.microsoft.com/office/drawing/2014/main" id="{4E77D8F4-FB5E-D8E2-9580-F576A56787B7}"/>
              </a:ext>
            </a:extLst>
          </p:cNvPr>
          <p:cNvSpPr/>
          <p:nvPr/>
        </p:nvSpPr>
        <p:spPr>
          <a:xfrm>
            <a:off x="141440" y="6458302"/>
            <a:ext cx="2357920" cy="282028"/>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8563140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A1961F-E9BA-3C69-B80D-1DB5341F2B7E}"/>
            </a:ext>
          </a:extLst>
        </p:cNvPr>
        <p:cNvGrpSpPr/>
        <p:nvPr/>
      </p:nvGrpSpPr>
      <p:grpSpPr>
        <a:xfrm>
          <a:off x="0" y="0"/>
          <a:ext cx="0" cy="0"/>
          <a:chOff x="0" y="0"/>
          <a:chExt cx="0" cy="0"/>
        </a:xfrm>
      </p:grpSpPr>
      <p:sp>
        <p:nvSpPr>
          <p:cNvPr id="5" name="タイトル 4">
            <a:extLst>
              <a:ext uri="{FF2B5EF4-FFF2-40B4-BE49-F238E27FC236}">
                <a16:creationId xmlns:a16="http://schemas.microsoft.com/office/drawing/2014/main" id="{9475F080-9695-932D-94DD-D02FA60E150E}"/>
              </a:ext>
            </a:extLst>
          </p:cNvPr>
          <p:cNvSpPr>
            <a:spLocks noGrp="1"/>
          </p:cNvSpPr>
          <p:nvPr>
            <p:ph type="title"/>
          </p:nvPr>
        </p:nvSpPr>
        <p:spPr>
          <a:xfrm>
            <a:off x="660400" y="382496"/>
            <a:ext cx="6167120" cy="830997"/>
          </a:xfrm>
        </p:spPr>
        <p:txBody>
          <a:bodyPr rtlCol="0"/>
          <a:lstStyle/>
          <a:p>
            <a:pPr rtl="0"/>
            <a:r>
              <a:rPr lang="ja-JP" altLang="en-US" dirty="0">
                <a:latin typeface="Meiryo UI" panose="020B0604030504040204" pitchFamily="50" charset="-128"/>
                <a:ea typeface="Meiryo UI" panose="020B0604030504040204" pitchFamily="50" charset="-128"/>
              </a:rPr>
              <a:t>人材開発支援助成金コースのご紹介</a:t>
            </a:r>
          </a:p>
        </p:txBody>
      </p:sp>
      <p:sp>
        <p:nvSpPr>
          <p:cNvPr id="8" name="テキスト プレースホルダー 7">
            <a:extLst>
              <a:ext uri="{FF2B5EF4-FFF2-40B4-BE49-F238E27FC236}">
                <a16:creationId xmlns:a16="http://schemas.microsoft.com/office/drawing/2014/main" id="{A6E94875-2FB7-AFCF-2A70-D565602BCB83}"/>
              </a:ext>
            </a:extLst>
          </p:cNvPr>
          <p:cNvSpPr>
            <a:spLocks noGrp="1"/>
          </p:cNvSpPr>
          <p:nvPr>
            <p:ph type="body" sz="quarter" idx="12"/>
          </p:nvPr>
        </p:nvSpPr>
        <p:spPr>
          <a:xfrm>
            <a:off x="930365" y="2469179"/>
            <a:ext cx="4275138" cy="367574"/>
          </a:xfrm>
        </p:spPr>
        <p:txBody>
          <a:bodyPr rtlCol="0"/>
          <a:lstStyle/>
          <a:p>
            <a:pPr marL="0" indent="0" rtl="0">
              <a:buNone/>
            </a:pPr>
            <a:r>
              <a:rPr lang="ja-JP" altLang="en-US" sz="2400" dirty="0">
                <a:latin typeface="Meiryo UI" panose="020B0604030504040204" pitchFamily="50" charset="-128"/>
                <a:ea typeface="Meiryo UI" panose="020B0604030504040204" pitchFamily="50" charset="-128"/>
              </a:rPr>
              <a:t>・</a:t>
            </a:r>
            <a:r>
              <a:rPr lang="ja-JP" altLang="en-US" sz="3200" b="1" dirty="0">
                <a:latin typeface="Meiryo UI" panose="020B0604030504040204" pitchFamily="50" charset="-128"/>
                <a:ea typeface="Meiryo UI" panose="020B0604030504040204" pitchFamily="50" charset="-128"/>
              </a:rPr>
              <a:t>人材育成支援コース</a:t>
            </a:r>
            <a:endParaRPr lang="en-US" altLang="ja-JP" sz="2400" b="1" dirty="0">
              <a:latin typeface="Meiryo UI" panose="020B0604030504040204" pitchFamily="50" charset="-128"/>
              <a:ea typeface="Meiryo UI" panose="020B0604030504040204" pitchFamily="50" charset="-128"/>
            </a:endParaRPr>
          </a:p>
          <a:p>
            <a:pPr marL="0" indent="0" rtl="0">
              <a:buNone/>
            </a:pPr>
            <a:endParaRPr lang="ja-JP" altLang="en-US" dirty="0">
              <a:latin typeface="Meiryo UI" panose="020B0604030504040204" pitchFamily="50" charset="-128"/>
              <a:ea typeface="Meiryo UI" panose="020B0604030504040204" pitchFamily="50" charset="-128"/>
            </a:endParaRPr>
          </a:p>
        </p:txBody>
      </p:sp>
      <p:pic>
        <p:nvPicPr>
          <p:cNvPr id="4" name="図プレースホルダー 3" descr="建物のクローズ アップ">
            <a:extLst>
              <a:ext uri="{FF2B5EF4-FFF2-40B4-BE49-F238E27FC236}">
                <a16:creationId xmlns:a16="http://schemas.microsoft.com/office/drawing/2014/main" id="{28BD9947-E43E-B964-CC19-828E3A28991D}"/>
              </a:ext>
            </a:extLst>
          </p:cNvPr>
          <p:cNvPicPr>
            <a:picLocks noGrp="1" noChangeAspect="1"/>
          </p:cNvPicPr>
          <p:nvPr>
            <p:ph type="pic" sz="quarter" idx="13"/>
          </p:nvPr>
        </p:nvPicPr>
        <p:blipFill>
          <a:blip r:embed="rId3"/>
          <a:srcRect l="22544" r="22544"/>
          <a:stretch>
            <a:fillRect/>
          </a:stretch>
        </p:blipFill>
        <p:spPr>
          <a:xfrm>
            <a:off x="7090228" y="732482"/>
            <a:ext cx="4441372" cy="5393036"/>
          </a:xfrm>
        </p:spPr>
      </p:pic>
      <p:sp>
        <p:nvSpPr>
          <p:cNvPr id="13" name="テキスト プレースホルダー 7">
            <a:extLst>
              <a:ext uri="{FF2B5EF4-FFF2-40B4-BE49-F238E27FC236}">
                <a16:creationId xmlns:a16="http://schemas.microsoft.com/office/drawing/2014/main" id="{F461D703-AE9F-8F33-C343-DE216197DC5F}"/>
              </a:ext>
            </a:extLst>
          </p:cNvPr>
          <p:cNvSpPr txBox="1">
            <a:spLocks/>
          </p:cNvSpPr>
          <p:nvPr/>
        </p:nvSpPr>
        <p:spPr>
          <a:xfrm>
            <a:off x="930365" y="3157595"/>
            <a:ext cx="4275138" cy="367574"/>
          </a:xfrm>
          <a:prstGeom prst="rect">
            <a:avLst/>
          </a:prstGeom>
        </p:spPr>
        <p:txBody>
          <a:bodyPr rtlCol="0"/>
          <a:lstStyle>
            <a:lvl1pPr marL="266700" indent="-266700" algn="l" defTabSz="914400" rtl="0" eaLnBrk="1" latinLnBrk="0" hangingPunct="1">
              <a:lnSpc>
                <a:spcPct val="90000"/>
              </a:lnSpc>
              <a:spcBef>
                <a:spcPts val="1000"/>
              </a:spcBef>
              <a:buClr>
                <a:schemeClr val="accent4"/>
              </a:buClr>
              <a:buFont typeface="Wingdings" panose="05000000000000000000" pitchFamily="2" charset="2"/>
              <a:buChar char="§"/>
              <a:defRPr kumimoji="1" sz="2000" kern="1200">
                <a:solidFill>
                  <a:schemeClr val="tx1">
                    <a:lumMod val="75000"/>
                    <a:lumOff val="25000"/>
                  </a:schemeClr>
                </a:solidFill>
                <a:latin typeface="Meiryo UI" panose="020B0604030504040204" pitchFamily="50" charset="-128"/>
                <a:ea typeface="Meiryo UI" panose="020B0604030504040204" pitchFamily="50" charset="-128"/>
                <a:cs typeface="+mn-cs"/>
              </a:defRPr>
            </a:lvl1pPr>
            <a:lvl2pPr marL="542925" indent="-276225" algn="l" defTabSz="914400" rtl="0" eaLnBrk="1" latinLnBrk="0" hangingPunct="1">
              <a:lnSpc>
                <a:spcPct val="90000"/>
              </a:lnSpc>
              <a:spcBef>
                <a:spcPts val="500"/>
              </a:spcBef>
              <a:buClr>
                <a:schemeClr val="accent4"/>
              </a:buClr>
              <a:buFont typeface="Wingdings" panose="05000000000000000000" pitchFamily="2" charset="2"/>
              <a:buChar char="§"/>
              <a:defRPr kumimoji="1" sz="18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Clr>
                <a:schemeClr val="accent4"/>
              </a:buClr>
              <a:buFont typeface="Wingdings" panose="05000000000000000000" pitchFamily="2" charset="2"/>
              <a:buChar char="§"/>
              <a:defRPr kumimoji="1" sz="16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Clr>
                <a:schemeClr val="accent4"/>
              </a:buClr>
              <a:buFont typeface="Wingdings" panose="05000000000000000000" pitchFamily="2" charset="2"/>
              <a:buChar char="§"/>
              <a:defRPr kumimoji="1" sz="16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Clr>
                <a:schemeClr val="accent4"/>
              </a:buClr>
              <a:buFont typeface="Wingdings" panose="05000000000000000000" pitchFamily="2" charset="2"/>
              <a:buChar char="§"/>
              <a:defRPr kumimoji="1" sz="16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Wingdings" panose="05000000000000000000" pitchFamily="2" charset="2"/>
              <a:buNone/>
            </a:pPr>
            <a:r>
              <a:rPr lang="ja-JP" altLang="en-US" sz="2400" dirty="0"/>
              <a:t>・教育訓練休暇等付与コース</a:t>
            </a:r>
            <a:endParaRPr lang="en-US" altLang="ja-JP" sz="2400" dirty="0"/>
          </a:p>
          <a:p>
            <a:pPr marL="0" indent="0">
              <a:buFont typeface="Wingdings" panose="05000000000000000000" pitchFamily="2" charset="2"/>
              <a:buNone/>
            </a:pPr>
            <a:endParaRPr lang="ja-JP" altLang="en-US" dirty="0"/>
          </a:p>
        </p:txBody>
      </p:sp>
      <p:sp>
        <p:nvSpPr>
          <p:cNvPr id="14" name="テキスト プレースホルダー 7">
            <a:extLst>
              <a:ext uri="{FF2B5EF4-FFF2-40B4-BE49-F238E27FC236}">
                <a16:creationId xmlns:a16="http://schemas.microsoft.com/office/drawing/2014/main" id="{C4E6C7F9-10FD-2553-F2DF-90520CFD1810}"/>
              </a:ext>
            </a:extLst>
          </p:cNvPr>
          <p:cNvSpPr txBox="1">
            <a:spLocks/>
          </p:cNvSpPr>
          <p:nvPr/>
        </p:nvSpPr>
        <p:spPr>
          <a:xfrm>
            <a:off x="930365" y="3671917"/>
            <a:ext cx="4275138" cy="367574"/>
          </a:xfrm>
          <a:prstGeom prst="rect">
            <a:avLst/>
          </a:prstGeom>
        </p:spPr>
        <p:txBody>
          <a:bodyPr rtlCol="0"/>
          <a:lstStyle>
            <a:lvl1pPr marL="266700" indent="-266700" algn="l" defTabSz="914400" rtl="0" eaLnBrk="1" latinLnBrk="0" hangingPunct="1">
              <a:lnSpc>
                <a:spcPct val="90000"/>
              </a:lnSpc>
              <a:spcBef>
                <a:spcPts val="1000"/>
              </a:spcBef>
              <a:buClr>
                <a:schemeClr val="accent4"/>
              </a:buClr>
              <a:buFont typeface="Wingdings" panose="05000000000000000000" pitchFamily="2" charset="2"/>
              <a:buChar char="§"/>
              <a:defRPr kumimoji="1" sz="2000" kern="1200">
                <a:solidFill>
                  <a:schemeClr val="tx1">
                    <a:lumMod val="75000"/>
                    <a:lumOff val="25000"/>
                  </a:schemeClr>
                </a:solidFill>
                <a:latin typeface="Meiryo UI" panose="020B0604030504040204" pitchFamily="50" charset="-128"/>
                <a:ea typeface="Meiryo UI" panose="020B0604030504040204" pitchFamily="50" charset="-128"/>
                <a:cs typeface="+mn-cs"/>
              </a:defRPr>
            </a:lvl1pPr>
            <a:lvl2pPr marL="542925" indent="-276225" algn="l" defTabSz="914400" rtl="0" eaLnBrk="1" latinLnBrk="0" hangingPunct="1">
              <a:lnSpc>
                <a:spcPct val="90000"/>
              </a:lnSpc>
              <a:spcBef>
                <a:spcPts val="500"/>
              </a:spcBef>
              <a:buClr>
                <a:schemeClr val="accent4"/>
              </a:buClr>
              <a:buFont typeface="Wingdings" panose="05000000000000000000" pitchFamily="2" charset="2"/>
              <a:buChar char="§"/>
              <a:defRPr kumimoji="1" sz="18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Clr>
                <a:schemeClr val="accent4"/>
              </a:buClr>
              <a:buFont typeface="Wingdings" panose="05000000000000000000" pitchFamily="2" charset="2"/>
              <a:buChar char="§"/>
              <a:defRPr kumimoji="1" sz="16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Clr>
                <a:schemeClr val="accent4"/>
              </a:buClr>
              <a:buFont typeface="Wingdings" panose="05000000000000000000" pitchFamily="2" charset="2"/>
              <a:buChar char="§"/>
              <a:defRPr kumimoji="1" sz="16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Clr>
                <a:schemeClr val="accent4"/>
              </a:buClr>
              <a:buFont typeface="Wingdings" panose="05000000000000000000" pitchFamily="2" charset="2"/>
              <a:buChar char="§"/>
              <a:defRPr kumimoji="1" sz="16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Wingdings" panose="05000000000000000000" pitchFamily="2" charset="2"/>
              <a:buNone/>
            </a:pPr>
            <a:r>
              <a:rPr lang="ja-JP" altLang="en-US" sz="2400" dirty="0"/>
              <a:t>・建設労働者認定訓練コース</a:t>
            </a:r>
            <a:endParaRPr lang="en-US" altLang="ja-JP" sz="2400" dirty="0"/>
          </a:p>
          <a:p>
            <a:pPr marL="0" indent="0">
              <a:buFont typeface="Wingdings" panose="05000000000000000000" pitchFamily="2" charset="2"/>
              <a:buNone/>
            </a:pPr>
            <a:endParaRPr lang="ja-JP" altLang="en-US" dirty="0"/>
          </a:p>
        </p:txBody>
      </p:sp>
      <p:sp>
        <p:nvSpPr>
          <p:cNvPr id="15" name="テキスト プレースホルダー 7">
            <a:extLst>
              <a:ext uri="{FF2B5EF4-FFF2-40B4-BE49-F238E27FC236}">
                <a16:creationId xmlns:a16="http://schemas.microsoft.com/office/drawing/2014/main" id="{58CB6D4B-1FE7-D299-9EBD-9E6FD0192B1D}"/>
              </a:ext>
            </a:extLst>
          </p:cNvPr>
          <p:cNvSpPr txBox="1">
            <a:spLocks/>
          </p:cNvSpPr>
          <p:nvPr/>
        </p:nvSpPr>
        <p:spPr>
          <a:xfrm>
            <a:off x="930365" y="4191891"/>
            <a:ext cx="4275138" cy="367574"/>
          </a:xfrm>
          <a:prstGeom prst="rect">
            <a:avLst/>
          </a:prstGeom>
        </p:spPr>
        <p:txBody>
          <a:bodyPr rtlCol="0"/>
          <a:lstStyle>
            <a:lvl1pPr marL="266700" indent="-266700" algn="l" defTabSz="914400" rtl="0" eaLnBrk="1" latinLnBrk="0" hangingPunct="1">
              <a:lnSpc>
                <a:spcPct val="90000"/>
              </a:lnSpc>
              <a:spcBef>
                <a:spcPts val="1000"/>
              </a:spcBef>
              <a:buClr>
                <a:schemeClr val="accent4"/>
              </a:buClr>
              <a:buFont typeface="Wingdings" panose="05000000000000000000" pitchFamily="2" charset="2"/>
              <a:buChar char="§"/>
              <a:defRPr kumimoji="1" sz="2000" kern="1200">
                <a:solidFill>
                  <a:schemeClr val="tx1">
                    <a:lumMod val="75000"/>
                    <a:lumOff val="25000"/>
                  </a:schemeClr>
                </a:solidFill>
                <a:latin typeface="Meiryo UI" panose="020B0604030504040204" pitchFamily="50" charset="-128"/>
                <a:ea typeface="Meiryo UI" panose="020B0604030504040204" pitchFamily="50" charset="-128"/>
                <a:cs typeface="+mn-cs"/>
              </a:defRPr>
            </a:lvl1pPr>
            <a:lvl2pPr marL="542925" indent="-276225" algn="l" defTabSz="914400" rtl="0" eaLnBrk="1" latinLnBrk="0" hangingPunct="1">
              <a:lnSpc>
                <a:spcPct val="90000"/>
              </a:lnSpc>
              <a:spcBef>
                <a:spcPts val="500"/>
              </a:spcBef>
              <a:buClr>
                <a:schemeClr val="accent4"/>
              </a:buClr>
              <a:buFont typeface="Wingdings" panose="05000000000000000000" pitchFamily="2" charset="2"/>
              <a:buChar char="§"/>
              <a:defRPr kumimoji="1" sz="18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Clr>
                <a:schemeClr val="accent4"/>
              </a:buClr>
              <a:buFont typeface="Wingdings" panose="05000000000000000000" pitchFamily="2" charset="2"/>
              <a:buChar char="§"/>
              <a:defRPr kumimoji="1" sz="16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Clr>
                <a:schemeClr val="accent4"/>
              </a:buClr>
              <a:buFont typeface="Wingdings" panose="05000000000000000000" pitchFamily="2" charset="2"/>
              <a:buChar char="§"/>
              <a:defRPr kumimoji="1" sz="16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Clr>
                <a:schemeClr val="accent4"/>
              </a:buClr>
              <a:buFont typeface="Wingdings" panose="05000000000000000000" pitchFamily="2" charset="2"/>
              <a:buChar char="§"/>
              <a:defRPr kumimoji="1" sz="16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Wingdings" panose="05000000000000000000" pitchFamily="2" charset="2"/>
              <a:buNone/>
            </a:pPr>
            <a:r>
              <a:rPr lang="ja-JP" altLang="en-US" sz="2400" dirty="0"/>
              <a:t>・建設労働者技能実習コース</a:t>
            </a:r>
            <a:endParaRPr lang="en-US" altLang="ja-JP" sz="2400" dirty="0"/>
          </a:p>
          <a:p>
            <a:pPr marL="0" indent="0">
              <a:buFont typeface="Wingdings" panose="05000000000000000000" pitchFamily="2" charset="2"/>
              <a:buNone/>
            </a:pPr>
            <a:endParaRPr lang="ja-JP" altLang="en-US" dirty="0"/>
          </a:p>
        </p:txBody>
      </p:sp>
      <p:sp>
        <p:nvSpPr>
          <p:cNvPr id="16" name="テキスト プレースホルダー 7">
            <a:extLst>
              <a:ext uri="{FF2B5EF4-FFF2-40B4-BE49-F238E27FC236}">
                <a16:creationId xmlns:a16="http://schemas.microsoft.com/office/drawing/2014/main" id="{987F6C88-C378-95C7-CA05-D75C7C4051DA}"/>
              </a:ext>
            </a:extLst>
          </p:cNvPr>
          <p:cNvSpPr txBox="1">
            <a:spLocks/>
          </p:cNvSpPr>
          <p:nvPr/>
        </p:nvSpPr>
        <p:spPr>
          <a:xfrm>
            <a:off x="930365" y="4711865"/>
            <a:ext cx="4275138" cy="367574"/>
          </a:xfrm>
          <a:prstGeom prst="rect">
            <a:avLst/>
          </a:prstGeom>
        </p:spPr>
        <p:txBody>
          <a:bodyPr rtlCol="0"/>
          <a:lstStyle>
            <a:lvl1pPr marL="266700" indent="-266700" algn="l" defTabSz="914400" rtl="0" eaLnBrk="1" latinLnBrk="0" hangingPunct="1">
              <a:lnSpc>
                <a:spcPct val="90000"/>
              </a:lnSpc>
              <a:spcBef>
                <a:spcPts val="1000"/>
              </a:spcBef>
              <a:buClr>
                <a:schemeClr val="accent4"/>
              </a:buClr>
              <a:buFont typeface="Wingdings" panose="05000000000000000000" pitchFamily="2" charset="2"/>
              <a:buChar char="§"/>
              <a:defRPr kumimoji="1" sz="2000" kern="1200">
                <a:solidFill>
                  <a:schemeClr val="tx1">
                    <a:lumMod val="75000"/>
                    <a:lumOff val="25000"/>
                  </a:schemeClr>
                </a:solidFill>
                <a:latin typeface="Meiryo UI" panose="020B0604030504040204" pitchFamily="50" charset="-128"/>
                <a:ea typeface="Meiryo UI" panose="020B0604030504040204" pitchFamily="50" charset="-128"/>
                <a:cs typeface="+mn-cs"/>
              </a:defRPr>
            </a:lvl1pPr>
            <a:lvl2pPr marL="542925" indent="-276225" algn="l" defTabSz="914400" rtl="0" eaLnBrk="1" latinLnBrk="0" hangingPunct="1">
              <a:lnSpc>
                <a:spcPct val="90000"/>
              </a:lnSpc>
              <a:spcBef>
                <a:spcPts val="500"/>
              </a:spcBef>
              <a:buClr>
                <a:schemeClr val="accent4"/>
              </a:buClr>
              <a:buFont typeface="Wingdings" panose="05000000000000000000" pitchFamily="2" charset="2"/>
              <a:buChar char="§"/>
              <a:defRPr kumimoji="1" sz="18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Clr>
                <a:schemeClr val="accent4"/>
              </a:buClr>
              <a:buFont typeface="Wingdings" panose="05000000000000000000" pitchFamily="2" charset="2"/>
              <a:buChar char="§"/>
              <a:defRPr kumimoji="1" sz="16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Clr>
                <a:schemeClr val="accent4"/>
              </a:buClr>
              <a:buFont typeface="Wingdings" panose="05000000000000000000" pitchFamily="2" charset="2"/>
              <a:buChar char="§"/>
              <a:defRPr kumimoji="1" sz="16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Clr>
                <a:schemeClr val="accent4"/>
              </a:buClr>
              <a:buFont typeface="Wingdings" panose="05000000000000000000" pitchFamily="2" charset="2"/>
              <a:buChar char="§"/>
              <a:defRPr kumimoji="1" sz="16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Wingdings" panose="05000000000000000000" pitchFamily="2" charset="2"/>
              <a:buNone/>
            </a:pPr>
            <a:r>
              <a:rPr lang="ja-JP" altLang="en-US" sz="2400" dirty="0"/>
              <a:t>・障害者職業能力開発コース</a:t>
            </a:r>
            <a:endParaRPr lang="en-US" altLang="ja-JP" sz="2400" dirty="0"/>
          </a:p>
          <a:p>
            <a:pPr marL="0" indent="0">
              <a:buFont typeface="Wingdings" panose="05000000000000000000" pitchFamily="2" charset="2"/>
              <a:buNone/>
            </a:pPr>
            <a:endParaRPr lang="ja-JP" altLang="en-US" dirty="0"/>
          </a:p>
        </p:txBody>
      </p:sp>
      <p:sp>
        <p:nvSpPr>
          <p:cNvPr id="17" name="テキスト プレースホルダー 7">
            <a:extLst>
              <a:ext uri="{FF2B5EF4-FFF2-40B4-BE49-F238E27FC236}">
                <a16:creationId xmlns:a16="http://schemas.microsoft.com/office/drawing/2014/main" id="{E530E56A-7E00-8154-7D93-0916942626F0}"/>
              </a:ext>
            </a:extLst>
          </p:cNvPr>
          <p:cNvSpPr txBox="1">
            <a:spLocks/>
          </p:cNvSpPr>
          <p:nvPr/>
        </p:nvSpPr>
        <p:spPr>
          <a:xfrm>
            <a:off x="930365" y="5231839"/>
            <a:ext cx="4275138" cy="367574"/>
          </a:xfrm>
          <a:prstGeom prst="rect">
            <a:avLst/>
          </a:prstGeom>
        </p:spPr>
        <p:txBody>
          <a:bodyPr rtlCol="0"/>
          <a:lstStyle>
            <a:lvl1pPr marL="266700" indent="-266700" algn="l" defTabSz="914400" rtl="0" eaLnBrk="1" latinLnBrk="0" hangingPunct="1">
              <a:lnSpc>
                <a:spcPct val="90000"/>
              </a:lnSpc>
              <a:spcBef>
                <a:spcPts val="1000"/>
              </a:spcBef>
              <a:buClr>
                <a:schemeClr val="accent4"/>
              </a:buClr>
              <a:buFont typeface="Wingdings" panose="05000000000000000000" pitchFamily="2" charset="2"/>
              <a:buChar char="§"/>
              <a:defRPr kumimoji="1" sz="2000" kern="1200">
                <a:solidFill>
                  <a:schemeClr val="tx1">
                    <a:lumMod val="75000"/>
                    <a:lumOff val="25000"/>
                  </a:schemeClr>
                </a:solidFill>
                <a:latin typeface="Meiryo UI" panose="020B0604030504040204" pitchFamily="50" charset="-128"/>
                <a:ea typeface="Meiryo UI" panose="020B0604030504040204" pitchFamily="50" charset="-128"/>
                <a:cs typeface="+mn-cs"/>
              </a:defRPr>
            </a:lvl1pPr>
            <a:lvl2pPr marL="542925" indent="-276225" algn="l" defTabSz="914400" rtl="0" eaLnBrk="1" latinLnBrk="0" hangingPunct="1">
              <a:lnSpc>
                <a:spcPct val="90000"/>
              </a:lnSpc>
              <a:spcBef>
                <a:spcPts val="500"/>
              </a:spcBef>
              <a:buClr>
                <a:schemeClr val="accent4"/>
              </a:buClr>
              <a:buFont typeface="Wingdings" panose="05000000000000000000" pitchFamily="2" charset="2"/>
              <a:buChar char="§"/>
              <a:defRPr kumimoji="1" sz="18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Clr>
                <a:schemeClr val="accent4"/>
              </a:buClr>
              <a:buFont typeface="Wingdings" panose="05000000000000000000" pitchFamily="2" charset="2"/>
              <a:buChar char="§"/>
              <a:defRPr kumimoji="1" sz="16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Clr>
                <a:schemeClr val="accent4"/>
              </a:buClr>
              <a:buFont typeface="Wingdings" panose="05000000000000000000" pitchFamily="2" charset="2"/>
              <a:buChar char="§"/>
              <a:defRPr kumimoji="1" sz="16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Clr>
                <a:schemeClr val="accent4"/>
              </a:buClr>
              <a:buFont typeface="Wingdings" panose="05000000000000000000" pitchFamily="2" charset="2"/>
              <a:buChar char="§"/>
              <a:defRPr kumimoji="1" sz="16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Wingdings" panose="05000000000000000000" pitchFamily="2" charset="2"/>
              <a:buNone/>
            </a:pPr>
            <a:r>
              <a:rPr lang="ja-JP" altLang="en-US" sz="2400" dirty="0"/>
              <a:t>・人への投資促進コース</a:t>
            </a:r>
            <a:endParaRPr lang="en-US" altLang="ja-JP" sz="2400" dirty="0"/>
          </a:p>
          <a:p>
            <a:pPr marL="0" indent="0">
              <a:buFont typeface="Wingdings" panose="05000000000000000000" pitchFamily="2" charset="2"/>
              <a:buNone/>
            </a:pPr>
            <a:endParaRPr lang="ja-JP" altLang="en-US" dirty="0"/>
          </a:p>
        </p:txBody>
      </p:sp>
      <p:sp>
        <p:nvSpPr>
          <p:cNvPr id="18" name="テキスト プレースホルダー 7">
            <a:extLst>
              <a:ext uri="{FF2B5EF4-FFF2-40B4-BE49-F238E27FC236}">
                <a16:creationId xmlns:a16="http://schemas.microsoft.com/office/drawing/2014/main" id="{D8F76EE4-E5EC-9160-BBFD-FE9A198F7288}"/>
              </a:ext>
            </a:extLst>
          </p:cNvPr>
          <p:cNvSpPr txBox="1">
            <a:spLocks/>
          </p:cNvSpPr>
          <p:nvPr/>
        </p:nvSpPr>
        <p:spPr>
          <a:xfrm>
            <a:off x="930365" y="5751813"/>
            <a:ext cx="4974046" cy="367574"/>
          </a:xfrm>
          <a:prstGeom prst="rect">
            <a:avLst/>
          </a:prstGeom>
        </p:spPr>
        <p:txBody>
          <a:bodyPr rtlCol="0"/>
          <a:lstStyle>
            <a:lvl1pPr marL="266700" indent="-266700" algn="l" defTabSz="914400" rtl="0" eaLnBrk="1" latinLnBrk="0" hangingPunct="1">
              <a:lnSpc>
                <a:spcPct val="90000"/>
              </a:lnSpc>
              <a:spcBef>
                <a:spcPts val="1000"/>
              </a:spcBef>
              <a:buClr>
                <a:schemeClr val="accent4"/>
              </a:buClr>
              <a:buFont typeface="Wingdings" panose="05000000000000000000" pitchFamily="2" charset="2"/>
              <a:buChar char="§"/>
              <a:defRPr kumimoji="1" sz="2000" kern="1200">
                <a:solidFill>
                  <a:schemeClr val="tx1">
                    <a:lumMod val="75000"/>
                    <a:lumOff val="25000"/>
                  </a:schemeClr>
                </a:solidFill>
                <a:latin typeface="Meiryo UI" panose="020B0604030504040204" pitchFamily="50" charset="-128"/>
                <a:ea typeface="Meiryo UI" panose="020B0604030504040204" pitchFamily="50" charset="-128"/>
                <a:cs typeface="+mn-cs"/>
              </a:defRPr>
            </a:lvl1pPr>
            <a:lvl2pPr marL="542925" indent="-276225" algn="l" defTabSz="914400" rtl="0" eaLnBrk="1" latinLnBrk="0" hangingPunct="1">
              <a:lnSpc>
                <a:spcPct val="90000"/>
              </a:lnSpc>
              <a:spcBef>
                <a:spcPts val="500"/>
              </a:spcBef>
              <a:buClr>
                <a:schemeClr val="accent4"/>
              </a:buClr>
              <a:buFont typeface="Wingdings" panose="05000000000000000000" pitchFamily="2" charset="2"/>
              <a:buChar char="§"/>
              <a:defRPr kumimoji="1" sz="18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Clr>
                <a:schemeClr val="accent4"/>
              </a:buClr>
              <a:buFont typeface="Wingdings" panose="05000000000000000000" pitchFamily="2" charset="2"/>
              <a:buChar char="§"/>
              <a:defRPr kumimoji="1" sz="16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Clr>
                <a:schemeClr val="accent4"/>
              </a:buClr>
              <a:buFont typeface="Wingdings" panose="05000000000000000000" pitchFamily="2" charset="2"/>
              <a:buChar char="§"/>
              <a:defRPr kumimoji="1" sz="16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Clr>
                <a:schemeClr val="accent4"/>
              </a:buClr>
              <a:buFont typeface="Wingdings" panose="05000000000000000000" pitchFamily="2" charset="2"/>
              <a:buChar char="§"/>
              <a:defRPr kumimoji="1" sz="16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Wingdings" panose="05000000000000000000" pitchFamily="2" charset="2"/>
              <a:buNone/>
            </a:pPr>
            <a:r>
              <a:rPr lang="ja-JP" altLang="en-US" sz="2400" dirty="0"/>
              <a:t>・事業展開等リスキリング支援コース</a:t>
            </a:r>
            <a:endParaRPr lang="en-US" altLang="ja-JP" sz="2400" dirty="0"/>
          </a:p>
          <a:p>
            <a:pPr marL="0" indent="0">
              <a:buFont typeface="Wingdings" panose="05000000000000000000" pitchFamily="2" charset="2"/>
              <a:buNone/>
            </a:pPr>
            <a:endParaRPr lang="ja-JP" altLang="en-US" dirty="0"/>
          </a:p>
        </p:txBody>
      </p:sp>
      <p:sp>
        <p:nvSpPr>
          <p:cNvPr id="20" name="矢印: 下 19">
            <a:extLst>
              <a:ext uri="{FF2B5EF4-FFF2-40B4-BE49-F238E27FC236}">
                <a16:creationId xmlns:a16="http://schemas.microsoft.com/office/drawing/2014/main" id="{056F237E-15D5-F64E-9E57-0FC8ED75B035}"/>
              </a:ext>
            </a:extLst>
          </p:cNvPr>
          <p:cNvSpPr/>
          <p:nvPr/>
        </p:nvSpPr>
        <p:spPr>
          <a:xfrm rot="3330839">
            <a:off x="4756829" y="1712358"/>
            <a:ext cx="738601" cy="1158098"/>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四角形: 角を丸くする 1">
            <a:extLst>
              <a:ext uri="{FF2B5EF4-FFF2-40B4-BE49-F238E27FC236}">
                <a16:creationId xmlns:a16="http://schemas.microsoft.com/office/drawing/2014/main" id="{514D480B-CFFA-AFC5-0EAB-74A500354B53}"/>
              </a:ext>
            </a:extLst>
          </p:cNvPr>
          <p:cNvSpPr/>
          <p:nvPr/>
        </p:nvSpPr>
        <p:spPr>
          <a:xfrm>
            <a:off x="141440" y="6458302"/>
            <a:ext cx="2357920" cy="282028"/>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プレースホルダー 4">
            <a:extLst>
              <a:ext uri="{FF2B5EF4-FFF2-40B4-BE49-F238E27FC236}">
                <a16:creationId xmlns:a16="http://schemas.microsoft.com/office/drawing/2014/main" id="{6B6DDC29-DFE2-4F0C-9C81-DDBC9CD8D269}"/>
              </a:ext>
            </a:extLst>
          </p:cNvPr>
          <p:cNvSpPr txBox="1">
            <a:spLocks/>
          </p:cNvSpPr>
          <p:nvPr/>
        </p:nvSpPr>
        <p:spPr>
          <a:xfrm>
            <a:off x="930365" y="1827113"/>
            <a:ext cx="3924934" cy="490538"/>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kumimoji="1"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kumimoji="1"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kumimoji="1"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kumimoji="1"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kumimoji="1"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b="1" dirty="0">
                <a:solidFill>
                  <a:srgbClr val="FA6F1A"/>
                </a:solidFill>
                <a:latin typeface="Meiryo UI" panose="020B0604030504040204" pitchFamily="50" charset="-128"/>
                <a:ea typeface="Meiryo UI" panose="020B0604030504040204" pitchFamily="50" charset="-128"/>
              </a:rPr>
              <a:t>◆７コースあります</a:t>
            </a:r>
          </a:p>
        </p:txBody>
      </p:sp>
    </p:spTree>
    <p:extLst>
      <p:ext uri="{BB962C8B-B14F-4D97-AF65-F5344CB8AC3E}">
        <p14:creationId xmlns:p14="http://schemas.microsoft.com/office/powerpoint/2010/main" val="28667902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9" name="角丸四角形 18"/>
          <p:cNvSpPr/>
          <p:nvPr/>
        </p:nvSpPr>
        <p:spPr>
          <a:xfrm>
            <a:off x="660399" y="4382808"/>
            <a:ext cx="5930182" cy="1567394"/>
          </a:xfrm>
          <a:prstGeom prst="roundRect">
            <a:avLst>
              <a:gd name="adj" fmla="val 23658"/>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角丸四角形 2"/>
          <p:cNvSpPr/>
          <p:nvPr/>
        </p:nvSpPr>
        <p:spPr>
          <a:xfrm>
            <a:off x="774513" y="2649425"/>
            <a:ext cx="5930182" cy="1067737"/>
          </a:xfrm>
          <a:prstGeom prst="roundRect">
            <a:avLst>
              <a:gd name="adj" fmla="val 23658"/>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タイトル 4">
            <a:extLst>
              <a:ext uri="{FF2B5EF4-FFF2-40B4-BE49-F238E27FC236}">
                <a16:creationId xmlns:a16="http://schemas.microsoft.com/office/drawing/2014/main" id="{91EF53E3-F88C-4203-A489-8C9D57513DF6}"/>
              </a:ext>
            </a:extLst>
          </p:cNvPr>
          <p:cNvSpPr>
            <a:spLocks noGrp="1"/>
          </p:cNvSpPr>
          <p:nvPr>
            <p:ph type="title"/>
          </p:nvPr>
        </p:nvSpPr>
        <p:spPr>
          <a:xfrm>
            <a:off x="660399" y="805213"/>
            <a:ext cx="6158411" cy="830997"/>
          </a:xfrm>
        </p:spPr>
        <p:txBody>
          <a:bodyPr rtlCol="0"/>
          <a:lstStyle/>
          <a:p>
            <a:pPr rtl="0"/>
            <a:r>
              <a:rPr lang="ja-JP" altLang="en-US" sz="4800" b="1" dirty="0">
                <a:latin typeface="Meiryo UI" panose="020B0604030504040204" pitchFamily="50" charset="-128"/>
                <a:ea typeface="Meiryo UI" panose="020B0604030504040204" pitchFamily="50" charset="-128"/>
              </a:rPr>
              <a:t>人材育成支援コース</a:t>
            </a:r>
            <a:endParaRPr lang="ja-JP" altLang="en-US" dirty="0">
              <a:latin typeface="Meiryo UI" panose="020B0604030504040204" pitchFamily="50" charset="-128"/>
              <a:ea typeface="Meiryo UI" panose="020B0604030504040204" pitchFamily="50" charset="-128"/>
            </a:endParaRPr>
          </a:p>
        </p:txBody>
      </p:sp>
      <p:sp>
        <p:nvSpPr>
          <p:cNvPr id="8" name="テキスト プレースホルダー 7">
            <a:extLst>
              <a:ext uri="{FF2B5EF4-FFF2-40B4-BE49-F238E27FC236}">
                <a16:creationId xmlns:a16="http://schemas.microsoft.com/office/drawing/2014/main" id="{6F03AADD-A4FE-4CE8-944C-3F9C9777F0AB}"/>
              </a:ext>
            </a:extLst>
          </p:cNvPr>
          <p:cNvSpPr>
            <a:spLocks noGrp="1"/>
          </p:cNvSpPr>
          <p:nvPr>
            <p:ph type="body" sz="quarter" idx="12"/>
          </p:nvPr>
        </p:nvSpPr>
        <p:spPr>
          <a:xfrm>
            <a:off x="791023" y="2943845"/>
            <a:ext cx="4275138" cy="411117"/>
          </a:xfrm>
        </p:spPr>
        <p:txBody>
          <a:bodyPr rtlCol="0"/>
          <a:lstStyle/>
          <a:p>
            <a:pPr marL="0" indent="0" rtl="0">
              <a:buNone/>
            </a:pPr>
            <a:r>
              <a:rPr lang="ja-JP" altLang="en-US" dirty="0">
                <a:latin typeface="Meiryo UI" panose="020B0604030504040204" pitchFamily="50" charset="-128"/>
                <a:ea typeface="Meiryo UI" panose="020B0604030504040204" pitchFamily="50" charset="-128"/>
              </a:rPr>
              <a:t>①　</a:t>
            </a:r>
            <a:r>
              <a:rPr lang="ja-JP" altLang="en-US" sz="2800" b="1" dirty="0">
                <a:latin typeface="Meiryo UI" panose="020B0604030504040204" pitchFamily="50" charset="-128"/>
                <a:ea typeface="Meiryo UI" panose="020B0604030504040204" pitchFamily="50" charset="-128"/>
              </a:rPr>
              <a:t>人材育成訓練</a:t>
            </a:r>
            <a:endParaRPr lang="ja-JP" altLang="en-US" b="1" dirty="0">
              <a:latin typeface="Meiryo UI" panose="020B0604030504040204" pitchFamily="50" charset="-128"/>
              <a:ea typeface="Meiryo UI" panose="020B0604030504040204" pitchFamily="50" charset="-128"/>
            </a:endParaRPr>
          </a:p>
        </p:txBody>
      </p:sp>
      <p:sp>
        <p:nvSpPr>
          <p:cNvPr id="9" name="テキスト プレースホルダー 7">
            <a:extLst>
              <a:ext uri="{FF2B5EF4-FFF2-40B4-BE49-F238E27FC236}">
                <a16:creationId xmlns:a16="http://schemas.microsoft.com/office/drawing/2014/main" id="{303FE85B-7217-4E16-F23B-1EC2E0B6CC39}"/>
              </a:ext>
            </a:extLst>
          </p:cNvPr>
          <p:cNvSpPr txBox="1">
            <a:spLocks/>
          </p:cNvSpPr>
          <p:nvPr/>
        </p:nvSpPr>
        <p:spPr>
          <a:xfrm>
            <a:off x="791023" y="4683757"/>
            <a:ext cx="4275138" cy="411117"/>
          </a:xfrm>
          <a:prstGeom prst="rect">
            <a:avLst/>
          </a:prstGeom>
        </p:spPr>
        <p:txBody>
          <a:bodyPr rtlCol="0"/>
          <a:lstStyle>
            <a:lvl1pPr marL="266700" indent="-266700" algn="l" defTabSz="914400" rtl="0" eaLnBrk="1" latinLnBrk="0" hangingPunct="1">
              <a:lnSpc>
                <a:spcPct val="90000"/>
              </a:lnSpc>
              <a:spcBef>
                <a:spcPts val="1000"/>
              </a:spcBef>
              <a:buClr>
                <a:schemeClr val="accent4"/>
              </a:buClr>
              <a:buFont typeface="Wingdings" panose="05000000000000000000" pitchFamily="2" charset="2"/>
              <a:buChar char="§"/>
              <a:defRPr kumimoji="1" sz="2000" kern="1200">
                <a:solidFill>
                  <a:schemeClr val="tx1">
                    <a:lumMod val="75000"/>
                    <a:lumOff val="25000"/>
                  </a:schemeClr>
                </a:solidFill>
                <a:latin typeface="Meiryo UI" panose="020B0604030504040204" pitchFamily="50" charset="-128"/>
                <a:ea typeface="Meiryo UI" panose="020B0604030504040204" pitchFamily="50" charset="-128"/>
                <a:cs typeface="+mn-cs"/>
              </a:defRPr>
            </a:lvl1pPr>
            <a:lvl2pPr marL="542925" indent="-276225" algn="l" defTabSz="914400" rtl="0" eaLnBrk="1" latinLnBrk="0" hangingPunct="1">
              <a:lnSpc>
                <a:spcPct val="90000"/>
              </a:lnSpc>
              <a:spcBef>
                <a:spcPts val="500"/>
              </a:spcBef>
              <a:buClr>
                <a:schemeClr val="accent4"/>
              </a:buClr>
              <a:buFont typeface="Wingdings" panose="05000000000000000000" pitchFamily="2" charset="2"/>
              <a:buChar char="§"/>
              <a:defRPr kumimoji="1" sz="18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Clr>
                <a:schemeClr val="accent4"/>
              </a:buClr>
              <a:buFont typeface="Wingdings" panose="05000000000000000000" pitchFamily="2" charset="2"/>
              <a:buChar char="§"/>
              <a:defRPr kumimoji="1" sz="16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Clr>
                <a:schemeClr val="accent4"/>
              </a:buClr>
              <a:buFont typeface="Wingdings" panose="05000000000000000000" pitchFamily="2" charset="2"/>
              <a:buChar char="§"/>
              <a:defRPr kumimoji="1" sz="16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Clr>
                <a:schemeClr val="accent4"/>
              </a:buClr>
              <a:buFont typeface="Wingdings" panose="05000000000000000000" pitchFamily="2" charset="2"/>
              <a:buChar char="§"/>
              <a:defRPr kumimoji="1" sz="16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Wingdings" panose="05000000000000000000" pitchFamily="2" charset="2"/>
              <a:buNone/>
            </a:pPr>
            <a:r>
              <a:rPr lang="ja-JP" altLang="en-US" dirty="0"/>
              <a:t>②　認定実習併用職業訓練</a:t>
            </a:r>
          </a:p>
        </p:txBody>
      </p:sp>
      <p:sp>
        <p:nvSpPr>
          <p:cNvPr id="10" name="テキスト プレースホルダー 7">
            <a:extLst>
              <a:ext uri="{FF2B5EF4-FFF2-40B4-BE49-F238E27FC236}">
                <a16:creationId xmlns:a16="http://schemas.microsoft.com/office/drawing/2014/main" id="{E76090F9-7D14-1CD3-E571-7CDE8EC76FBF}"/>
              </a:ext>
            </a:extLst>
          </p:cNvPr>
          <p:cNvSpPr txBox="1">
            <a:spLocks/>
          </p:cNvSpPr>
          <p:nvPr/>
        </p:nvSpPr>
        <p:spPr>
          <a:xfrm>
            <a:off x="791024" y="5352692"/>
            <a:ext cx="4275138" cy="411117"/>
          </a:xfrm>
          <a:prstGeom prst="rect">
            <a:avLst/>
          </a:prstGeom>
        </p:spPr>
        <p:txBody>
          <a:bodyPr rtlCol="0"/>
          <a:lstStyle>
            <a:lvl1pPr marL="266700" indent="-266700" algn="l" defTabSz="914400" rtl="0" eaLnBrk="1" latinLnBrk="0" hangingPunct="1">
              <a:lnSpc>
                <a:spcPct val="90000"/>
              </a:lnSpc>
              <a:spcBef>
                <a:spcPts val="1000"/>
              </a:spcBef>
              <a:buClr>
                <a:schemeClr val="accent4"/>
              </a:buClr>
              <a:buFont typeface="Wingdings" panose="05000000000000000000" pitchFamily="2" charset="2"/>
              <a:buChar char="§"/>
              <a:defRPr kumimoji="1" sz="2000" kern="1200">
                <a:solidFill>
                  <a:schemeClr val="tx1">
                    <a:lumMod val="75000"/>
                    <a:lumOff val="25000"/>
                  </a:schemeClr>
                </a:solidFill>
                <a:latin typeface="Meiryo UI" panose="020B0604030504040204" pitchFamily="50" charset="-128"/>
                <a:ea typeface="Meiryo UI" panose="020B0604030504040204" pitchFamily="50" charset="-128"/>
                <a:cs typeface="+mn-cs"/>
              </a:defRPr>
            </a:lvl1pPr>
            <a:lvl2pPr marL="542925" indent="-276225" algn="l" defTabSz="914400" rtl="0" eaLnBrk="1" latinLnBrk="0" hangingPunct="1">
              <a:lnSpc>
                <a:spcPct val="90000"/>
              </a:lnSpc>
              <a:spcBef>
                <a:spcPts val="500"/>
              </a:spcBef>
              <a:buClr>
                <a:schemeClr val="accent4"/>
              </a:buClr>
              <a:buFont typeface="Wingdings" panose="05000000000000000000" pitchFamily="2" charset="2"/>
              <a:buChar char="§"/>
              <a:defRPr kumimoji="1" sz="18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Clr>
                <a:schemeClr val="accent4"/>
              </a:buClr>
              <a:buFont typeface="Wingdings" panose="05000000000000000000" pitchFamily="2" charset="2"/>
              <a:buChar char="§"/>
              <a:defRPr kumimoji="1" sz="16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Clr>
                <a:schemeClr val="accent4"/>
              </a:buClr>
              <a:buFont typeface="Wingdings" panose="05000000000000000000" pitchFamily="2" charset="2"/>
              <a:buChar char="§"/>
              <a:defRPr kumimoji="1" sz="16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Clr>
                <a:schemeClr val="accent4"/>
              </a:buClr>
              <a:buFont typeface="Wingdings" panose="05000000000000000000" pitchFamily="2" charset="2"/>
              <a:buChar char="§"/>
              <a:defRPr kumimoji="1" sz="16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Wingdings" panose="05000000000000000000" pitchFamily="2" charset="2"/>
              <a:buNone/>
            </a:pPr>
            <a:r>
              <a:rPr lang="ja-JP" altLang="en-US" dirty="0"/>
              <a:t>③　有期実習型訓練</a:t>
            </a:r>
          </a:p>
        </p:txBody>
      </p:sp>
      <p:sp>
        <p:nvSpPr>
          <p:cNvPr id="11" name="テキスト プレースホルダー 7">
            <a:extLst>
              <a:ext uri="{FF2B5EF4-FFF2-40B4-BE49-F238E27FC236}">
                <a16:creationId xmlns:a16="http://schemas.microsoft.com/office/drawing/2014/main" id="{BBE824B1-C153-D0DC-D7B6-589CF90A1C35}"/>
              </a:ext>
            </a:extLst>
          </p:cNvPr>
          <p:cNvSpPr txBox="1">
            <a:spLocks/>
          </p:cNvSpPr>
          <p:nvPr/>
        </p:nvSpPr>
        <p:spPr>
          <a:xfrm>
            <a:off x="1012081" y="2367777"/>
            <a:ext cx="3774779" cy="411117"/>
          </a:xfrm>
          <a:prstGeom prst="roundRect">
            <a:avLst/>
          </a:prstGeom>
          <a:solidFill>
            <a:schemeClr val="accent4">
              <a:lumMod val="60000"/>
              <a:lumOff val="40000"/>
            </a:schemeClr>
          </a:solidFill>
        </p:spPr>
        <p:txBody>
          <a:bodyPr rtlCol="0"/>
          <a:lstStyle>
            <a:lvl1pPr marL="266700" indent="-266700" algn="l" defTabSz="914400" rtl="0" eaLnBrk="1" latinLnBrk="0" hangingPunct="1">
              <a:lnSpc>
                <a:spcPct val="90000"/>
              </a:lnSpc>
              <a:spcBef>
                <a:spcPts val="1000"/>
              </a:spcBef>
              <a:buClr>
                <a:schemeClr val="accent4"/>
              </a:buClr>
              <a:buFont typeface="Wingdings" panose="05000000000000000000" pitchFamily="2" charset="2"/>
              <a:buChar char="§"/>
              <a:defRPr kumimoji="1" sz="2000" kern="1200">
                <a:solidFill>
                  <a:schemeClr val="tx1">
                    <a:lumMod val="75000"/>
                    <a:lumOff val="25000"/>
                  </a:schemeClr>
                </a:solidFill>
                <a:latin typeface="Meiryo UI" panose="020B0604030504040204" pitchFamily="50" charset="-128"/>
                <a:ea typeface="Meiryo UI" panose="020B0604030504040204" pitchFamily="50" charset="-128"/>
                <a:cs typeface="+mn-cs"/>
              </a:defRPr>
            </a:lvl1pPr>
            <a:lvl2pPr marL="542925" indent="-276225" algn="l" defTabSz="914400" rtl="0" eaLnBrk="1" latinLnBrk="0" hangingPunct="1">
              <a:lnSpc>
                <a:spcPct val="90000"/>
              </a:lnSpc>
              <a:spcBef>
                <a:spcPts val="500"/>
              </a:spcBef>
              <a:buClr>
                <a:schemeClr val="accent4"/>
              </a:buClr>
              <a:buFont typeface="Wingdings" panose="05000000000000000000" pitchFamily="2" charset="2"/>
              <a:buChar char="§"/>
              <a:defRPr kumimoji="1" sz="18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Clr>
                <a:schemeClr val="accent4"/>
              </a:buClr>
              <a:buFont typeface="Wingdings" panose="05000000000000000000" pitchFamily="2" charset="2"/>
              <a:buChar char="§"/>
              <a:defRPr kumimoji="1" sz="16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Clr>
                <a:schemeClr val="accent4"/>
              </a:buClr>
              <a:buFont typeface="Wingdings" panose="05000000000000000000" pitchFamily="2" charset="2"/>
              <a:buChar char="§"/>
              <a:defRPr kumimoji="1" sz="16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Clr>
                <a:schemeClr val="accent4"/>
              </a:buClr>
              <a:buFont typeface="Wingdings" panose="05000000000000000000" pitchFamily="2" charset="2"/>
              <a:buChar char="§"/>
              <a:defRPr kumimoji="1" sz="16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Wingdings" panose="05000000000000000000" pitchFamily="2" charset="2"/>
              <a:buNone/>
            </a:pPr>
            <a:r>
              <a:rPr lang="en-US" altLang="ja-JP" dirty="0"/>
              <a:t>OFF-JT</a:t>
            </a:r>
            <a:r>
              <a:rPr lang="ja-JP" altLang="en-US" dirty="0"/>
              <a:t>　により行われる訓練</a:t>
            </a:r>
          </a:p>
        </p:txBody>
      </p:sp>
      <p:sp>
        <p:nvSpPr>
          <p:cNvPr id="12" name="テキスト プレースホルダー 7">
            <a:extLst>
              <a:ext uri="{FF2B5EF4-FFF2-40B4-BE49-F238E27FC236}">
                <a16:creationId xmlns:a16="http://schemas.microsoft.com/office/drawing/2014/main" id="{4916AC31-2DC7-7FED-38A1-08013282DF05}"/>
              </a:ext>
            </a:extLst>
          </p:cNvPr>
          <p:cNvSpPr txBox="1">
            <a:spLocks/>
          </p:cNvSpPr>
          <p:nvPr/>
        </p:nvSpPr>
        <p:spPr>
          <a:xfrm>
            <a:off x="1012081" y="4154495"/>
            <a:ext cx="3774779" cy="411117"/>
          </a:xfrm>
          <a:prstGeom prst="roundRect">
            <a:avLst/>
          </a:prstGeom>
          <a:solidFill>
            <a:schemeClr val="accent4">
              <a:lumMod val="60000"/>
              <a:lumOff val="40000"/>
            </a:schemeClr>
          </a:solidFill>
        </p:spPr>
        <p:txBody>
          <a:bodyPr rtlCol="0"/>
          <a:lstStyle>
            <a:lvl1pPr marL="266700" indent="-266700" algn="l" defTabSz="914400" rtl="0" eaLnBrk="1" latinLnBrk="0" hangingPunct="1">
              <a:lnSpc>
                <a:spcPct val="90000"/>
              </a:lnSpc>
              <a:spcBef>
                <a:spcPts val="1000"/>
              </a:spcBef>
              <a:buClr>
                <a:schemeClr val="accent4"/>
              </a:buClr>
              <a:buFont typeface="Wingdings" panose="05000000000000000000" pitchFamily="2" charset="2"/>
              <a:buChar char="§"/>
              <a:defRPr kumimoji="1" sz="2000" kern="1200">
                <a:solidFill>
                  <a:schemeClr val="tx1">
                    <a:lumMod val="75000"/>
                    <a:lumOff val="25000"/>
                  </a:schemeClr>
                </a:solidFill>
                <a:latin typeface="Meiryo UI" panose="020B0604030504040204" pitchFamily="50" charset="-128"/>
                <a:ea typeface="Meiryo UI" panose="020B0604030504040204" pitchFamily="50" charset="-128"/>
                <a:cs typeface="+mn-cs"/>
              </a:defRPr>
            </a:lvl1pPr>
            <a:lvl2pPr marL="542925" indent="-276225" algn="l" defTabSz="914400" rtl="0" eaLnBrk="1" latinLnBrk="0" hangingPunct="1">
              <a:lnSpc>
                <a:spcPct val="90000"/>
              </a:lnSpc>
              <a:spcBef>
                <a:spcPts val="500"/>
              </a:spcBef>
              <a:buClr>
                <a:schemeClr val="accent4"/>
              </a:buClr>
              <a:buFont typeface="Wingdings" panose="05000000000000000000" pitchFamily="2" charset="2"/>
              <a:buChar char="§"/>
              <a:defRPr kumimoji="1" sz="18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Clr>
                <a:schemeClr val="accent4"/>
              </a:buClr>
              <a:buFont typeface="Wingdings" panose="05000000000000000000" pitchFamily="2" charset="2"/>
              <a:buChar char="§"/>
              <a:defRPr kumimoji="1" sz="16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Clr>
                <a:schemeClr val="accent4"/>
              </a:buClr>
              <a:buFont typeface="Wingdings" panose="05000000000000000000" pitchFamily="2" charset="2"/>
              <a:buChar char="§"/>
              <a:defRPr kumimoji="1" sz="16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Clr>
                <a:schemeClr val="accent4"/>
              </a:buClr>
              <a:buFont typeface="Wingdings" panose="05000000000000000000" pitchFamily="2" charset="2"/>
              <a:buChar char="§"/>
              <a:defRPr kumimoji="1" sz="16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Wingdings" panose="05000000000000000000" pitchFamily="2" charset="2"/>
              <a:buNone/>
            </a:pPr>
            <a:r>
              <a:rPr lang="en-US" altLang="ja-JP" dirty="0"/>
              <a:t>OJT</a:t>
            </a:r>
            <a:r>
              <a:rPr lang="ja-JP" altLang="en-US" dirty="0"/>
              <a:t>　と　</a:t>
            </a:r>
            <a:r>
              <a:rPr lang="en-US" altLang="ja-JP" dirty="0"/>
              <a:t>OFF-JT</a:t>
            </a:r>
            <a:r>
              <a:rPr lang="ja-JP" altLang="en-US" dirty="0"/>
              <a:t>　の組み合わせ</a:t>
            </a:r>
          </a:p>
        </p:txBody>
      </p:sp>
      <p:sp>
        <p:nvSpPr>
          <p:cNvPr id="17" name="テキスト ボックス 16">
            <a:extLst>
              <a:ext uri="{FF2B5EF4-FFF2-40B4-BE49-F238E27FC236}">
                <a16:creationId xmlns:a16="http://schemas.microsoft.com/office/drawing/2014/main" id="{84F9C348-C329-E5BA-4DA2-6CC2E1CD7D61}"/>
              </a:ext>
            </a:extLst>
          </p:cNvPr>
          <p:cNvSpPr txBox="1"/>
          <p:nvPr/>
        </p:nvSpPr>
        <p:spPr>
          <a:xfrm>
            <a:off x="7933509" y="2031569"/>
            <a:ext cx="3185487" cy="1200329"/>
          </a:xfrm>
          <a:prstGeom prst="rect">
            <a:avLst/>
          </a:prstGeom>
          <a:noFill/>
        </p:spPr>
        <p:txBody>
          <a:bodyPr wrap="none" rtlCol="0">
            <a:spAutoFit/>
          </a:bodyPr>
          <a:lstStyle/>
          <a:p>
            <a:r>
              <a:rPr kumimoji="1" lang="en-US" altLang="ja-JP" u="wavyDbl" dirty="0"/>
              <a:t>OFF-JT</a:t>
            </a:r>
          </a:p>
          <a:p>
            <a:r>
              <a:rPr kumimoji="1" lang="ja-JP" altLang="en-US" dirty="0"/>
              <a:t>＝</a:t>
            </a:r>
            <a:r>
              <a:rPr kumimoji="1" lang="en-US" altLang="ja-JP" dirty="0"/>
              <a:t>OFF THE JOB TRAINING</a:t>
            </a:r>
          </a:p>
          <a:p>
            <a:endParaRPr kumimoji="1" lang="en-US" altLang="ja-JP" dirty="0"/>
          </a:p>
          <a:p>
            <a:r>
              <a:rPr kumimoji="1" lang="ja-JP" altLang="en-US" dirty="0"/>
              <a:t>事業活動とは切り離して行う</a:t>
            </a:r>
          </a:p>
        </p:txBody>
      </p:sp>
      <p:sp>
        <p:nvSpPr>
          <p:cNvPr id="18" name="テキスト ボックス 17">
            <a:extLst>
              <a:ext uri="{FF2B5EF4-FFF2-40B4-BE49-F238E27FC236}">
                <a16:creationId xmlns:a16="http://schemas.microsoft.com/office/drawing/2014/main" id="{A2B7E2D2-A737-704F-F46C-74EF12D19605}"/>
              </a:ext>
            </a:extLst>
          </p:cNvPr>
          <p:cNvSpPr txBox="1"/>
          <p:nvPr/>
        </p:nvSpPr>
        <p:spPr>
          <a:xfrm>
            <a:off x="7933509" y="3611875"/>
            <a:ext cx="3877985" cy="1200329"/>
          </a:xfrm>
          <a:prstGeom prst="rect">
            <a:avLst/>
          </a:prstGeom>
          <a:noFill/>
        </p:spPr>
        <p:txBody>
          <a:bodyPr wrap="none" rtlCol="0">
            <a:spAutoFit/>
          </a:bodyPr>
          <a:lstStyle/>
          <a:p>
            <a:r>
              <a:rPr kumimoji="1" lang="en-US" altLang="ja-JP" u="wavyDbl" dirty="0"/>
              <a:t>OJT</a:t>
            </a:r>
          </a:p>
          <a:p>
            <a:r>
              <a:rPr kumimoji="1" lang="ja-JP" altLang="en-US" dirty="0"/>
              <a:t>＝</a:t>
            </a:r>
            <a:r>
              <a:rPr kumimoji="1" lang="en-US" altLang="ja-JP" dirty="0"/>
              <a:t>ON THE JOB TRAINING</a:t>
            </a:r>
          </a:p>
          <a:p>
            <a:endParaRPr kumimoji="1" lang="en-US" altLang="ja-JP" dirty="0"/>
          </a:p>
          <a:p>
            <a:r>
              <a:rPr lang="ja-JP" altLang="en-US" b="0" i="0" dirty="0">
                <a:solidFill>
                  <a:srgbClr val="252525"/>
                </a:solidFill>
                <a:effectLst/>
                <a:latin typeface="Helvetica" panose="020B0604020202020204" pitchFamily="34" charset="0"/>
              </a:rPr>
              <a:t>現場で実際に仕事を進めながら行う</a:t>
            </a:r>
            <a:endParaRPr kumimoji="1" lang="ja-JP" altLang="en-US" dirty="0"/>
          </a:p>
        </p:txBody>
      </p:sp>
      <p:sp>
        <p:nvSpPr>
          <p:cNvPr id="2" name="四角形: 角を丸くする 1">
            <a:extLst>
              <a:ext uri="{FF2B5EF4-FFF2-40B4-BE49-F238E27FC236}">
                <a16:creationId xmlns:a16="http://schemas.microsoft.com/office/drawing/2014/main" id="{34E93C8B-87A7-2EEB-ACF3-E923B31324DF}"/>
              </a:ext>
            </a:extLst>
          </p:cNvPr>
          <p:cNvSpPr/>
          <p:nvPr/>
        </p:nvSpPr>
        <p:spPr>
          <a:xfrm>
            <a:off x="141440" y="6458302"/>
            <a:ext cx="2357920" cy="282028"/>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矢印: 下 19">
            <a:extLst>
              <a:ext uri="{FF2B5EF4-FFF2-40B4-BE49-F238E27FC236}">
                <a16:creationId xmlns:a16="http://schemas.microsoft.com/office/drawing/2014/main" id="{056F237E-15D5-F64E-9E57-0FC8ED75B035}"/>
              </a:ext>
            </a:extLst>
          </p:cNvPr>
          <p:cNvSpPr/>
          <p:nvPr/>
        </p:nvSpPr>
        <p:spPr>
          <a:xfrm rot="3330839">
            <a:off x="5130570" y="2257721"/>
            <a:ext cx="738601" cy="1158098"/>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プレースホルダー 4">
            <a:extLst>
              <a:ext uri="{FF2B5EF4-FFF2-40B4-BE49-F238E27FC236}">
                <a16:creationId xmlns:a16="http://schemas.microsoft.com/office/drawing/2014/main" id="{6B6DDC29-DFE2-4F0C-9C81-DDBC9CD8D269}"/>
              </a:ext>
            </a:extLst>
          </p:cNvPr>
          <p:cNvSpPr txBox="1">
            <a:spLocks/>
          </p:cNvSpPr>
          <p:nvPr/>
        </p:nvSpPr>
        <p:spPr>
          <a:xfrm>
            <a:off x="660399" y="1660649"/>
            <a:ext cx="3924934" cy="490538"/>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kumimoji="1"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kumimoji="1"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kumimoji="1"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kumimoji="1"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kumimoji="1"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b="1" dirty="0">
                <a:solidFill>
                  <a:srgbClr val="FA6F1A"/>
                </a:solidFill>
                <a:latin typeface="Meiryo UI" panose="020B0604030504040204" pitchFamily="50" charset="-128"/>
                <a:ea typeface="Meiryo UI" panose="020B0604030504040204" pitchFamily="50" charset="-128"/>
              </a:rPr>
              <a:t>◆</a:t>
            </a:r>
            <a:r>
              <a:rPr lang="en-US" altLang="ja-JP" b="1" dirty="0">
                <a:solidFill>
                  <a:srgbClr val="FA6F1A"/>
                </a:solidFill>
                <a:latin typeface="Meiryo UI" panose="020B0604030504040204" pitchFamily="50" charset="-128"/>
                <a:ea typeface="Meiryo UI" panose="020B0604030504040204" pitchFamily="50" charset="-128"/>
              </a:rPr>
              <a:t>3</a:t>
            </a:r>
            <a:r>
              <a:rPr lang="ja-JP" altLang="en-US" b="1" dirty="0" err="1">
                <a:solidFill>
                  <a:srgbClr val="FA6F1A"/>
                </a:solidFill>
                <a:latin typeface="Meiryo UI" panose="020B0604030504040204" pitchFamily="50" charset="-128"/>
                <a:ea typeface="Meiryo UI" panose="020B0604030504040204" pitchFamily="50" charset="-128"/>
              </a:rPr>
              <a:t>つの</a:t>
            </a:r>
            <a:r>
              <a:rPr lang="ja-JP" altLang="en-US" b="1" dirty="0">
                <a:solidFill>
                  <a:srgbClr val="FA6F1A"/>
                </a:solidFill>
                <a:latin typeface="Meiryo UI" panose="020B0604030504040204" pitchFamily="50" charset="-128"/>
                <a:ea typeface="Meiryo UI" panose="020B0604030504040204" pitchFamily="50" charset="-128"/>
              </a:rPr>
              <a:t>訓練メニューがあります</a:t>
            </a:r>
          </a:p>
        </p:txBody>
      </p:sp>
    </p:spTree>
    <p:extLst>
      <p:ext uri="{BB962C8B-B14F-4D97-AF65-F5344CB8AC3E}">
        <p14:creationId xmlns:p14="http://schemas.microsoft.com/office/powerpoint/2010/main" val="36967703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 name="図プレースホルダー 10" descr="夕暮れに鏡張りの建物に反射する街並み">
            <a:extLst>
              <a:ext uri="{FF2B5EF4-FFF2-40B4-BE49-F238E27FC236}">
                <a16:creationId xmlns:a16="http://schemas.microsoft.com/office/drawing/2014/main" id="{80F641B8-D4CB-4B34-AF57-A526981DEDAF}"/>
              </a:ext>
            </a:extLst>
          </p:cNvPr>
          <p:cNvPicPr>
            <a:picLocks noGrp="1" noChangeAspect="1"/>
          </p:cNvPicPr>
          <p:nvPr>
            <p:ph type="pic" sz="quarter" idx="10"/>
          </p:nvPr>
        </p:nvPicPr>
        <p:blipFill>
          <a:blip r:embed="rId3">
            <a:alphaModFix amt="80000"/>
          </a:blip>
          <a:srcRect t="6692" b="6692"/>
          <a:stretch/>
        </p:blipFill>
        <p:spPr>
          <a:xfrm>
            <a:off x="-5606" y="0"/>
            <a:ext cx="12192000" cy="6858000"/>
          </a:xfrm>
        </p:spPr>
      </p:pic>
      <p:sp>
        <p:nvSpPr>
          <p:cNvPr id="7" name="円/楕円 6">
            <a:extLst>
              <a:ext uri="{FF2B5EF4-FFF2-40B4-BE49-F238E27FC236}">
                <a16:creationId xmlns:a16="http://schemas.microsoft.com/office/drawing/2014/main" id="{48461F53-81E4-4F48-8B4D-56B6013B1088}"/>
              </a:ext>
              <a:ext uri="{C183D7F6-B498-43B3-948B-1728B52AA6E4}">
                <adec:decorative xmlns:adec="http://schemas.microsoft.com/office/drawing/2017/decorative" val="1"/>
              </a:ext>
            </a:extLst>
          </p:cNvPr>
          <p:cNvSpPr/>
          <p:nvPr/>
        </p:nvSpPr>
        <p:spPr>
          <a:xfrm>
            <a:off x="3352800" y="685800"/>
            <a:ext cx="5486400" cy="5486400"/>
          </a:xfrm>
          <a:prstGeom prst="ellipse">
            <a:avLst/>
          </a:prstGeom>
          <a:solidFill>
            <a:schemeClr val="accent5">
              <a:alpha val="40000"/>
            </a:schemeClr>
          </a:solidFill>
          <a:ln w="603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a:latin typeface="Meiryo UI" panose="020B0604030504040204" pitchFamily="50" charset="-128"/>
              <a:ea typeface="Meiryo UI" panose="020B0604030504040204" pitchFamily="50" charset="-128"/>
            </a:endParaRPr>
          </a:p>
        </p:txBody>
      </p:sp>
      <p:sp>
        <p:nvSpPr>
          <p:cNvPr id="5" name="タイトル 4">
            <a:extLst>
              <a:ext uri="{FF2B5EF4-FFF2-40B4-BE49-F238E27FC236}">
                <a16:creationId xmlns:a16="http://schemas.microsoft.com/office/drawing/2014/main" id="{C0CA4A65-0235-4CB2-B09E-4E2D8F223034}"/>
              </a:ext>
            </a:extLst>
          </p:cNvPr>
          <p:cNvSpPr>
            <a:spLocks noGrp="1"/>
          </p:cNvSpPr>
          <p:nvPr>
            <p:ph type="title"/>
          </p:nvPr>
        </p:nvSpPr>
        <p:spPr>
          <a:xfrm>
            <a:off x="4045678" y="1851418"/>
            <a:ext cx="4007183" cy="555456"/>
          </a:xfrm>
        </p:spPr>
        <p:txBody>
          <a:bodyPr rtlCol="0"/>
          <a:lstStyle/>
          <a:p>
            <a:r>
              <a:rPr lang="ja-JP" altLang="en-US" sz="2600" dirty="0">
                <a:solidFill>
                  <a:srgbClr val="FFFFFF"/>
                </a:solidFill>
                <a:cs typeface="+mn-cs"/>
              </a:rPr>
              <a:t>人材育成支援コース</a:t>
            </a:r>
            <a:br>
              <a:rPr lang="en-US" altLang="ja-JP" sz="2600" dirty="0">
                <a:solidFill>
                  <a:srgbClr val="FFFFFF"/>
                </a:solidFill>
                <a:cs typeface="+mn-cs"/>
              </a:rPr>
            </a:br>
            <a:r>
              <a:rPr lang="zh-TW" altLang="en-US" sz="2600" dirty="0">
                <a:solidFill>
                  <a:srgbClr val="FFFFFF"/>
                </a:solidFill>
                <a:cs typeface="+mn-cs"/>
              </a:rPr>
              <a:t>①人材育成訓練</a:t>
            </a:r>
            <a:br>
              <a:rPr lang="zh-TW" altLang="en-US" sz="2600" dirty="0">
                <a:solidFill>
                  <a:srgbClr val="FFFFFF"/>
                </a:solidFill>
                <a:cs typeface="+mn-cs"/>
              </a:rPr>
            </a:br>
            <a:endParaRPr lang="ja-JP" altLang="en-US" sz="2600" dirty="0">
              <a:latin typeface="Meiryo UI" panose="020B0604030504040204" pitchFamily="50" charset="-128"/>
              <a:ea typeface="Meiryo UI" panose="020B0604030504040204" pitchFamily="50" charset="-128"/>
            </a:endParaRPr>
          </a:p>
        </p:txBody>
      </p:sp>
      <p:sp>
        <p:nvSpPr>
          <p:cNvPr id="2" name="円/楕円 1">
            <a:extLst>
              <a:ext uri="{FF2B5EF4-FFF2-40B4-BE49-F238E27FC236}">
                <a16:creationId xmlns:a16="http://schemas.microsoft.com/office/drawing/2014/main" id="{733AD71F-DA66-44DD-B812-447839E534FB}"/>
              </a:ext>
              <a:ext uri="{C183D7F6-B498-43B3-948B-1728B52AA6E4}">
                <adec:decorative xmlns:adec="http://schemas.microsoft.com/office/drawing/2017/decorative" val="1"/>
              </a:ext>
            </a:extLst>
          </p:cNvPr>
          <p:cNvSpPr/>
          <p:nvPr/>
        </p:nvSpPr>
        <p:spPr>
          <a:xfrm>
            <a:off x="8138160" y="5669280"/>
            <a:ext cx="502920" cy="50292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a:latin typeface="Meiryo UI" panose="020B0604030504040204" pitchFamily="50" charset="-128"/>
              <a:ea typeface="Meiryo UI" panose="020B0604030504040204" pitchFamily="50" charset="-128"/>
            </a:endParaRPr>
          </a:p>
        </p:txBody>
      </p:sp>
      <p:sp>
        <p:nvSpPr>
          <p:cNvPr id="3" name="円/楕円 2">
            <a:extLst>
              <a:ext uri="{FF2B5EF4-FFF2-40B4-BE49-F238E27FC236}">
                <a16:creationId xmlns:a16="http://schemas.microsoft.com/office/drawing/2014/main" id="{A7CF27D1-2BD8-40D7-A92B-834F8A4F76F0}"/>
              </a:ext>
              <a:ext uri="{C183D7F6-B498-43B3-948B-1728B52AA6E4}">
                <adec:decorative xmlns:adec="http://schemas.microsoft.com/office/drawing/2017/decorative" val="1"/>
              </a:ext>
            </a:extLst>
          </p:cNvPr>
          <p:cNvSpPr/>
          <p:nvPr/>
        </p:nvSpPr>
        <p:spPr>
          <a:xfrm>
            <a:off x="2915463" y="1295169"/>
            <a:ext cx="692878" cy="69287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a:latin typeface="Meiryo UI" panose="020B0604030504040204" pitchFamily="50" charset="-128"/>
              <a:ea typeface="Meiryo UI" panose="020B0604030504040204" pitchFamily="50" charset="-128"/>
            </a:endParaRPr>
          </a:p>
        </p:txBody>
      </p:sp>
      <p:sp>
        <p:nvSpPr>
          <p:cNvPr id="4" name="円/楕円 3">
            <a:extLst>
              <a:ext uri="{FF2B5EF4-FFF2-40B4-BE49-F238E27FC236}">
                <a16:creationId xmlns:a16="http://schemas.microsoft.com/office/drawing/2014/main" id="{290F2B13-F976-4C2D-883C-E495CDF04ACA}"/>
              </a:ext>
              <a:ext uri="{C183D7F6-B498-43B3-948B-1728B52AA6E4}">
                <adec:decorative xmlns:adec="http://schemas.microsoft.com/office/drawing/2017/decorative" val="1"/>
              </a:ext>
            </a:extLst>
          </p:cNvPr>
          <p:cNvSpPr/>
          <p:nvPr/>
        </p:nvSpPr>
        <p:spPr>
          <a:xfrm>
            <a:off x="3398520" y="904895"/>
            <a:ext cx="251460" cy="25146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a:latin typeface="Meiryo UI" panose="020B0604030504040204" pitchFamily="50" charset="-128"/>
              <a:ea typeface="Meiryo UI" panose="020B0604030504040204" pitchFamily="50" charset="-128"/>
            </a:endParaRPr>
          </a:p>
        </p:txBody>
      </p:sp>
      <p:sp>
        <p:nvSpPr>
          <p:cNvPr id="8" name="テキスト プレースホルダー 7">
            <a:extLst>
              <a:ext uri="{FF2B5EF4-FFF2-40B4-BE49-F238E27FC236}">
                <a16:creationId xmlns:a16="http://schemas.microsoft.com/office/drawing/2014/main" id="{17DE5458-0766-49A5-8982-EF9557A6BB94}"/>
              </a:ext>
            </a:extLst>
          </p:cNvPr>
          <p:cNvSpPr>
            <a:spLocks noGrp="1"/>
          </p:cNvSpPr>
          <p:nvPr>
            <p:ph type="body" sz="quarter" idx="11"/>
          </p:nvPr>
        </p:nvSpPr>
        <p:spPr>
          <a:xfrm>
            <a:off x="4127927" y="4231093"/>
            <a:ext cx="3924934" cy="490538"/>
          </a:xfrm>
        </p:spPr>
        <p:txBody>
          <a:bodyPr rtlCol="0"/>
          <a:lstStyle/>
          <a:p>
            <a:pPr rtl="0"/>
            <a:r>
              <a:rPr lang="ja-JP" altLang="en-US" sz="4000" dirty="0"/>
              <a:t>助成金対象</a:t>
            </a:r>
            <a:endParaRPr lang="en-US" altLang="ja-JP" sz="4000" dirty="0"/>
          </a:p>
          <a:p>
            <a:pPr rtl="0"/>
            <a:endParaRPr lang="en-US" altLang="ja-JP" sz="1200" dirty="0">
              <a:latin typeface="Meiryo UI" panose="020B0604030504040204" pitchFamily="50" charset="-128"/>
              <a:ea typeface="Meiryo UI" panose="020B0604030504040204" pitchFamily="50" charset="-128"/>
            </a:endParaRPr>
          </a:p>
          <a:p>
            <a:pPr rtl="0"/>
            <a:r>
              <a:rPr lang="ja-JP" altLang="en-US" sz="4000" dirty="0"/>
              <a:t>事業主・従業員</a:t>
            </a:r>
            <a:endParaRPr lang="ja-JP" altLang="en-US" sz="40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7521772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6A56AD-E8AC-2FC0-BAE4-40FE0062A42E}"/>
            </a:ext>
          </a:extLst>
        </p:cNvPr>
        <p:cNvGrpSpPr/>
        <p:nvPr/>
      </p:nvGrpSpPr>
      <p:grpSpPr>
        <a:xfrm>
          <a:off x="0" y="0"/>
          <a:ext cx="0" cy="0"/>
          <a:chOff x="0" y="0"/>
          <a:chExt cx="0" cy="0"/>
        </a:xfrm>
      </p:grpSpPr>
      <p:sp>
        <p:nvSpPr>
          <p:cNvPr id="5" name="タイトル 4">
            <a:extLst>
              <a:ext uri="{FF2B5EF4-FFF2-40B4-BE49-F238E27FC236}">
                <a16:creationId xmlns:a16="http://schemas.microsoft.com/office/drawing/2014/main" id="{0D274FC3-6457-E577-1103-61D4484A794B}"/>
              </a:ext>
            </a:extLst>
          </p:cNvPr>
          <p:cNvSpPr>
            <a:spLocks noGrp="1"/>
          </p:cNvSpPr>
          <p:nvPr>
            <p:ph type="title"/>
          </p:nvPr>
        </p:nvSpPr>
        <p:spPr>
          <a:xfrm>
            <a:off x="660399" y="805213"/>
            <a:ext cx="5635897" cy="830997"/>
          </a:xfrm>
        </p:spPr>
        <p:txBody>
          <a:bodyPr rtlCol="0"/>
          <a:lstStyle/>
          <a:p>
            <a:pPr rtl="0"/>
            <a:r>
              <a:rPr lang="ja-JP" altLang="en-US" sz="4800" b="1" dirty="0">
                <a:latin typeface="Meiryo UI" panose="020B0604030504040204" pitchFamily="50" charset="-128"/>
                <a:ea typeface="Meiryo UI" panose="020B0604030504040204" pitchFamily="50" charset="-128"/>
              </a:rPr>
              <a:t>人材育成支援コース人材育成訓練</a:t>
            </a:r>
            <a:endParaRPr lang="ja-JP" altLang="en-US" dirty="0">
              <a:latin typeface="Meiryo UI" panose="020B0604030504040204" pitchFamily="50" charset="-128"/>
              <a:ea typeface="Meiryo UI" panose="020B0604030504040204" pitchFamily="50" charset="-128"/>
            </a:endParaRPr>
          </a:p>
        </p:txBody>
      </p:sp>
      <p:sp>
        <p:nvSpPr>
          <p:cNvPr id="8" name="テキスト プレースホルダー 7">
            <a:extLst>
              <a:ext uri="{FF2B5EF4-FFF2-40B4-BE49-F238E27FC236}">
                <a16:creationId xmlns:a16="http://schemas.microsoft.com/office/drawing/2014/main" id="{83D6F400-9A35-76EB-080B-81E10C59A413}"/>
              </a:ext>
            </a:extLst>
          </p:cNvPr>
          <p:cNvSpPr>
            <a:spLocks noGrp="1"/>
          </p:cNvSpPr>
          <p:nvPr>
            <p:ph type="body" sz="quarter" idx="12"/>
          </p:nvPr>
        </p:nvSpPr>
        <p:spPr>
          <a:xfrm>
            <a:off x="739550" y="2408592"/>
            <a:ext cx="1324381" cy="621135"/>
          </a:xfrm>
        </p:spPr>
        <p:txBody>
          <a:bodyPr rtlCol="0"/>
          <a:lstStyle/>
          <a:p>
            <a:pPr marL="0" indent="0" rtl="0">
              <a:buNone/>
            </a:pPr>
            <a:r>
              <a:rPr lang="ja-JP" altLang="en-US" sz="4000" b="1" dirty="0">
                <a:solidFill>
                  <a:schemeClr val="tx1"/>
                </a:solidFill>
                <a:latin typeface="Meiryo UI" panose="020B0604030504040204" pitchFamily="50" charset="-128"/>
                <a:ea typeface="Meiryo UI" panose="020B0604030504040204" pitchFamily="50" charset="-128"/>
              </a:rPr>
              <a:t>要件</a:t>
            </a:r>
          </a:p>
        </p:txBody>
      </p:sp>
      <p:pic>
        <p:nvPicPr>
          <p:cNvPr id="7" name="図プレースホルダー 6" descr="建物の前に立っている高層ビル&#10;&#10;自動的に生成された説明">
            <a:extLst>
              <a:ext uri="{FF2B5EF4-FFF2-40B4-BE49-F238E27FC236}">
                <a16:creationId xmlns:a16="http://schemas.microsoft.com/office/drawing/2014/main" id="{A3F18480-5E2E-3753-AB7E-489B39E16D7C}"/>
              </a:ext>
            </a:extLst>
          </p:cNvPr>
          <p:cNvPicPr>
            <a:picLocks noGrp="1" noChangeAspect="1"/>
          </p:cNvPicPr>
          <p:nvPr>
            <p:ph type="pic" sz="quarter" idx="13"/>
          </p:nvPr>
        </p:nvPicPr>
        <p:blipFill>
          <a:blip r:embed="rId3"/>
          <a:srcRect l="19112" r="19112"/>
          <a:stretch>
            <a:fillRect/>
          </a:stretch>
        </p:blipFill>
        <p:spPr/>
      </p:pic>
      <p:sp>
        <p:nvSpPr>
          <p:cNvPr id="2" name="テキスト ボックス 1">
            <a:extLst>
              <a:ext uri="{FF2B5EF4-FFF2-40B4-BE49-F238E27FC236}">
                <a16:creationId xmlns:a16="http://schemas.microsoft.com/office/drawing/2014/main" id="{550AE53D-F93F-0DF2-9ED2-27F3E80F1E26}"/>
              </a:ext>
            </a:extLst>
          </p:cNvPr>
          <p:cNvSpPr txBox="1"/>
          <p:nvPr/>
        </p:nvSpPr>
        <p:spPr>
          <a:xfrm>
            <a:off x="2594962" y="2426771"/>
            <a:ext cx="2234907" cy="584775"/>
          </a:xfrm>
          <a:prstGeom prst="rect">
            <a:avLst/>
          </a:prstGeom>
          <a:noFill/>
        </p:spPr>
        <p:txBody>
          <a:bodyPr wrap="none" rtlCol="0">
            <a:spAutoFit/>
          </a:bodyPr>
          <a:lstStyle/>
          <a:p>
            <a:pPr marL="0" indent="0" rtl="0">
              <a:buNone/>
            </a:pPr>
            <a:r>
              <a:rPr lang="ja-JP" altLang="en-US" sz="3200" b="1" dirty="0">
                <a:solidFill>
                  <a:schemeClr val="bg2">
                    <a:lumMod val="50000"/>
                  </a:schemeClr>
                </a:solidFill>
                <a:latin typeface="Meiryo UI" panose="020B0604030504040204" pitchFamily="50" charset="-128"/>
                <a:ea typeface="Meiryo UI" panose="020B0604030504040204" pitchFamily="50" charset="-128"/>
              </a:rPr>
              <a:t>事 業 主 編</a:t>
            </a:r>
          </a:p>
        </p:txBody>
      </p:sp>
      <p:sp>
        <p:nvSpPr>
          <p:cNvPr id="15" name="四角形: 角を丸くする 14">
            <a:extLst>
              <a:ext uri="{FF2B5EF4-FFF2-40B4-BE49-F238E27FC236}">
                <a16:creationId xmlns:a16="http://schemas.microsoft.com/office/drawing/2014/main" id="{AE2AC43E-5E86-4B33-2C50-889C074426B1}"/>
              </a:ext>
            </a:extLst>
          </p:cNvPr>
          <p:cNvSpPr/>
          <p:nvPr/>
        </p:nvSpPr>
        <p:spPr>
          <a:xfrm>
            <a:off x="222780" y="6409483"/>
            <a:ext cx="2357920" cy="282028"/>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dirty="0">
              <a:solidFill>
                <a:schemeClr val="bg2">
                  <a:lumMod val="50000"/>
                </a:schemeClr>
              </a:solidFill>
            </a:endParaRPr>
          </a:p>
        </p:txBody>
      </p:sp>
      <p:sp>
        <p:nvSpPr>
          <p:cNvPr id="16" name="テキスト プレースホルダー 6">
            <a:extLst>
              <a:ext uri="{FF2B5EF4-FFF2-40B4-BE49-F238E27FC236}">
                <a16:creationId xmlns:a16="http://schemas.microsoft.com/office/drawing/2014/main" id="{B21C28F5-3CA3-4B78-B5C9-550C00BB3174}"/>
              </a:ext>
            </a:extLst>
          </p:cNvPr>
          <p:cNvSpPr txBox="1">
            <a:spLocks/>
          </p:cNvSpPr>
          <p:nvPr/>
        </p:nvSpPr>
        <p:spPr>
          <a:xfrm>
            <a:off x="1242054" y="3203022"/>
            <a:ext cx="5253339" cy="3206461"/>
          </a:xfrm>
          <a:prstGeom prst="rect">
            <a:avLst/>
          </a:prstGeom>
        </p:spPr>
        <p:txBody>
          <a:bodyPr rtlCol="0"/>
          <a:lstStyle>
            <a:lvl1pPr marL="266700" indent="-266700" algn="l" defTabSz="914400" rtl="0" eaLnBrk="1" latinLnBrk="0" hangingPunct="1">
              <a:lnSpc>
                <a:spcPct val="90000"/>
              </a:lnSpc>
              <a:spcBef>
                <a:spcPts val="1000"/>
              </a:spcBef>
              <a:buClr>
                <a:schemeClr val="accent4"/>
              </a:buClr>
              <a:buFont typeface="Wingdings" panose="05000000000000000000" pitchFamily="2" charset="2"/>
              <a:buChar char="§"/>
              <a:defRPr kumimoji="1" sz="2000" kern="1200">
                <a:solidFill>
                  <a:schemeClr val="tx1">
                    <a:lumMod val="75000"/>
                    <a:lumOff val="25000"/>
                  </a:schemeClr>
                </a:solidFill>
                <a:latin typeface="Meiryo UI" panose="020B0604030504040204" pitchFamily="50" charset="-128"/>
                <a:ea typeface="Meiryo UI" panose="020B0604030504040204" pitchFamily="50" charset="-128"/>
                <a:cs typeface="+mn-cs"/>
              </a:defRPr>
            </a:lvl1pPr>
            <a:lvl2pPr marL="542925" indent="-276225" algn="l" defTabSz="914400" rtl="0" eaLnBrk="1" latinLnBrk="0" hangingPunct="1">
              <a:lnSpc>
                <a:spcPct val="90000"/>
              </a:lnSpc>
              <a:spcBef>
                <a:spcPts val="500"/>
              </a:spcBef>
              <a:buClr>
                <a:schemeClr val="accent4"/>
              </a:buClr>
              <a:buFont typeface="Wingdings" panose="05000000000000000000" pitchFamily="2" charset="2"/>
              <a:buChar char="§"/>
              <a:defRPr kumimoji="1" sz="18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Clr>
                <a:schemeClr val="accent4"/>
              </a:buClr>
              <a:buFont typeface="Wingdings" panose="05000000000000000000" pitchFamily="2" charset="2"/>
              <a:buChar char="§"/>
              <a:defRPr kumimoji="1" sz="16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Clr>
                <a:schemeClr val="accent4"/>
              </a:buClr>
              <a:buFont typeface="Wingdings" panose="05000000000000000000" pitchFamily="2" charset="2"/>
              <a:buChar char="§"/>
              <a:defRPr kumimoji="1" sz="16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Clr>
                <a:schemeClr val="accent4"/>
              </a:buClr>
              <a:buFont typeface="Wingdings" panose="05000000000000000000" pitchFamily="2" charset="2"/>
              <a:buChar char="§"/>
              <a:defRPr kumimoji="1" sz="16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buClrTx/>
            </a:pPr>
            <a:r>
              <a:rPr lang="ja-JP" altLang="en-US" dirty="0">
                <a:solidFill>
                  <a:schemeClr val="tx1"/>
                </a:solidFill>
              </a:rPr>
              <a:t>雇用保険適用事業所</a:t>
            </a:r>
          </a:p>
          <a:p>
            <a:pPr>
              <a:buClrTx/>
            </a:pPr>
            <a:r>
              <a:rPr lang="ja-JP" altLang="en-US" dirty="0">
                <a:solidFill>
                  <a:schemeClr val="tx1"/>
                </a:solidFill>
              </a:rPr>
              <a:t>各種計画書の作成、周知</a:t>
            </a:r>
          </a:p>
          <a:p>
            <a:pPr>
              <a:buClrTx/>
            </a:pPr>
            <a:r>
              <a:rPr lang="ja-JP" altLang="en-US" dirty="0">
                <a:solidFill>
                  <a:schemeClr val="tx1"/>
                </a:solidFill>
              </a:rPr>
              <a:t>職業能力開発推進者の選任</a:t>
            </a:r>
          </a:p>
          <a:p>
            <a:pPr>
              <a:buClrTx/>
            </a:pPr>
            <a:r>
              <a:rPr lang="ja-JP" altLang="en-US" dirty="0">
                <a:solidFill>
                  <a:schemeClr val="tx1"/>
                </a:solidFill>
              </a:rPr>
              <a:t>事業主都合の解雇等が無いこと</a:t>
            </a:r>
            <a:endParaRPr lang="en-US" altLang="ja-JP" dirty="0">
              <a:solidFill>
                <a:schemeClr val="tx1"/>
              </a:solidFill>
            </a:endParaRPr>
          </a:p>
          <a:p>
            <a:pPr>
              <a:buClrTx/>
            </a:pPr>
            <a:r>
              <a:rPr lang="ja-JP" altLang="en-US" dirty="0">
                <a:solidFill>
                  <a:schemeClr val="tx1"/>
                </a:solidFill>
              </a:rPr>
              <a:t>書類等の５年間保存</a:t>
            </a:r>
            <a:endParaRPr lang="en-US" altLang="ja-JP" dirty="0">
              <a:solidFill>
                <a:schemeClr val="tx1"/>
              </a:solidFill>
            </a:endParaRPr>
          </a:p>
          <a:p>
            <a:pPr>
              <a:buClrTx/>
            </a:pPr>
            <a:r>
              <a:rPr lang="ja-JP" altLang="en-US" dirty="0">
                <a:solidFill>
                  <a:schemeClr val="tx1"/>
                </a:solidFill>
              </a:rPr>
              <a:t>実地調査・審査・会計検査への協力</a:t>
            </a:r>
            <a:endParaRPr lang="en-US" altLang="ja-JP" dirty="0">
              <a:solidFill>
                <a:schemeClr val="tx1"/>
              </a:solidFill>
            </a:endParaRPr>
          </a:p>
          <a:p>
            <a:pPr>
              <a:buClrTx/>
            </a:pPr>
            <a:r>
              <a:rPr lang="ja-JP" altLang="en-US" dirty="0">
                <a:solidFill>
                  <a:schemeClr val="tx1"/>
                </a:solidFill>
              </a:rPr>
              <a:t>定期的キャリアコンサルティングの実施</a:t>
            </a:r>
            <a:endParaRPr lang="en-US" altLang="ja-JP" dirty="0">
              <a:solidFill>
                <a:schemeClr val="tx1"/>
              </a:solidFill>
            </a:endParaRPr>
          </a:p>
          <a:p>
            <a:pPr marL="0" indent="0">
              <a:buClrTx/>
              <a:buNone/>
            </a:pPr>
            <a:r>
              <a:rPr lang="ja-JP" altLang="en-US" dirty="0"/>
              <a:t>　　　　　　　　　　　　　　　　　</a:t>
            </a:r>
            <a:r>
              <a:rPr lang="ja-JP" altLang="en-US" sz="1800" dirty="0">
                <a:solidFill>
                  <a:schemeClr val="bg2">
                    <a:lumMod val="50000"/>
                  </a:schemeClr>
                </a:solidFill>
              </a:rPr>
              <a:t>詳細はパンフレット</a:t>
            </a:r>
            <a:r>
              <a:rPr lang="en-US" altLang="ja-JP" sz="1800" dirty="0">
                <a:solidFill>
                  <a:schemeClr val="bg2">
                    <a:lumMod val="50000"/>
                  </a:schemeClr>
                </a:solidFill>
              </a:rPr>
              <a:t>P17</a:t>
            </a:r>
            <a:endParaRPr lang="ja-JP" altLang="en-US" dirty="0">
              <a:solidFill>
                <a:schemeClr val="bg2">
                  <a:lumMod val="50000"/>
                </a:schemeClr>
              </a:solidFill>
            </a:endParaRPr>
          </a:p>
        </p:txBody>
      </p:sp>
    </p:spTree>
    <p:extLst>
      <p:ext uri="{BB962C8B-B14F-4D97-AF65-F5344CB8AC3E}">
        <p14:creationId xmlns:p14="http://schemas.microsoft.com/office/powerpoint/2010/main" val="2080941948"/>
      </p:ext>
    </p:extLst>
  </p:cSld>
  <p:clrMapOvr>
    <a:masterClrMapping/>
  </p:clrMapOvr>
</p:sld>
</file>

<file path=ppt/theme/theme1.xml><?xml version="1.0" encoding="utf-8"?>
<a:theme xmlns:a="http://schemas.openxmlformats.org/drawingml/2006/main" name="Office テーマ">
  <a:themeElements>
    <a:clrScheme name="Geometric Presentation">
      <a:dk1>
        <a:sysClr val="windowText" lastClr="000000"/>
      </a:dk1>
      <a:lt1>
        <a:sysClr val="window" lastClr="FFFFFF"/>
      </a:lt1>
      <a:dk2>
        <a:srgbClr val="44546A"/>
      </a:dk2>
      <a:lt2>
        <a:srgbClr val="ACCBF9"/>
      </a:lt2>
      <a:accent1>
        <a:srgbClr val="5C83C4"/>
      </a:accent1>
      <a:accent2>
        <a:srgbClr val="2C599D"/>
      </a:accent2>
      <a:accent3>
        <a:srgbClr val="1A3B70"/>
      </a:accent3>
      <a:accent4>
        <a:srgbClr val="FA6F1A"/>
      </a:accent4>
      <a:accent5>
        <a:srgbClr val="11224E"/>
      </a:accent5>
      <a:accent6>
        <a:srgbClr val="9D90A0"/>
      </a:accent6>
      <a:hlink>
        <a:srgbClr val="9454C3"/>
      </a:hlink>
      <a:folHlink>
        <a:srgbClr val="3EBBF0"/>
      </a:folHlink>
    </a:clrScheme>
    <a:fontScheme name="Custom 147">
      <a:majorFont>
        <a:latin typeface="Corbel"/>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_49603289_TF16411253_Win32" id="{8A74DC71-262B-4159-BE3B-E65AF2106B5A}" vid="{2BC5ED7D-D163-4DB5-8F68-3AE4F031BA52}"/>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426e97fa315356fffbdcd9876fe988c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14b8f0def80e6d70ce3def20c90759a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DEA9014-ED64-4558-B1E1-D03F0EE32BEB}">
  <ds:schemaRefs>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16c05727-aa75-4e4a-9b5f-8a80a1165891"/>
    <ds:schemaRef ds:uri="http://purl.org/dc/dcmitype/"/>
    <ds:schemaRef ds:uri="http://schemas.microsoft.com/office/infopath/2007/PartnerControls"/>
    <ds:schemaRef ds:uri="71af3243-3dd4-4a8d-8c0d-dd76da1f02a5"/>
    <ds:schemaRef ds:uri="http://www.w3.org/XML/1998/namespace"/>
  </ds:schemaRefs>
</ds:datastoreItem>
</file>

<file path=customXml/itemProps2.xml><?xml version="1.0" encoding="utf-8"?>
<ds:datastoreItem xmlns:ds="http://schemas.openxmlformats.org/officeDocument/2006/customXml" ds:itemID="{05D99ABA-76CE-4A8E-B5F0-C051B96628DE}">
  <ds:schemaRefs>
    <ds:schemaRef ds:uri="http://schemas.microsoft.com/sharepoint/v3/contenttype/forms"/>
  </ds:schemaRefs>
</ds:datastoreItem>
</file>

<file path=customXml/itemProps3.xml><?xml version="1.0" encoding="utf-8"?>
<ds:datastoreItem xmlns:ds="http://schemas.openxmlformats.org/officeDocument/2006/customXml" ds:itemID="{B19EB750-A6DA-4BE8-B87B-FC499FE7336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幾何学的なプレゼンテーション</Template>
  <TotalTime>1401</TotalTime>
  <Words>1576</Words>
  <Application>Microsoft Office PowerPoint</Application>
  <PresentationFormat>ワイド画面</PresentationFormat>
  <Paragraphs>298</Paragraphs>
  <Slides>24</Slides>
  <Notes>23</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24</vt:i4>
      </vt:variant>
    </vt:vector>
  </HeadingPairs>
  <TitlesOfParts>
    <vt:vector size="29" baseType="lpstr">
      <vt:lpstr>Meiryo UI</vt:lpstr>
      <vt:lpstr>Arial</vt:lpstr>
      <vt:lpstr>Helvetica</vt:lpstr>
      <vt:lpstr>Wingdings</vt:lpstr>
      <vt:lpstr>Office テーマ</vt:lpstr>
      <vt:lpstr>人材開発支援助成金</vt:lpstr>
      <vt:lpstr>ご了承下さい</vt:lpstr>
      <vt:lpstr>人材開発支援助成金</vt:lpstr>
      <vt:lpstr>人材開発支援助成金 </vt:lpstr>
      <vt:lpstr>説明の前に　知っておいてほしい大前提</vt:lpstr>
      <vt:lpstr>人材開発支援助成金コースのご紹介</vt:lpstr>
      <vt:lpstr>人材育成支援コース</vt:lpstr>
      <vt:lpstr>人材育成支援コース ①人材育成訓練 </vt:lpstr>
      <vt:lpstr>人材育成支援コース人材育成訓練</vt:lpstr>
      <vt:lpstr>人材育成支援コース人材育成訓練</vt:lpstr>
      <vt:lpstr>人材育成支援コース ①人材育成訓練</vt:lpstr>
      <vt:lpstr>人材育成支援コース人材育成訓練</vt:lpstr>
      <vt:lpstr>OFF-JT訓練種別</vt:lpstr>
      <vt:lpstr>注意！対象とならないOFF-JT訓練とは </vt:lpstr>
      <vt:lpstr>手続きの 全体的な流れ</vt:lpstr>
      <vt:lpstr>大　ま　か　な　流　れ</vt:lpstr>
      <vt:lpstr>助成の 具体的な内容</vt:lpstr>
      <vt:lpstr>PowerPoint プレゼンテーション</vt:lpstr>
      <vt:lpstr>助 成 率 ・ 助 成 額 </vt:lpstr>
      <vt:lpstr>提出書類</vt:lpstr>
      <vt:lpstr>訓 練 開 始 前 </vt:lpstr>
      <vt:lpstr>支給申請時に必要な申請書類 </vt:lpstr>
      <vt:lpstr>提出先</vt:lpstr>
      <vt:lpstr>管轄労働局 助成金事務センター</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人材開発支援助成金</dc:title>
  <dc:creator>裕紀 千田</dc:creator>
  <cp:lastModifiedBy>秀明 高橋</cp:lastModifiedBy>
  <cp:revision>62</cp:revision>
  <cp:lastPrinted>2024-03-07T10:09:49Z</cp:lastPrinted>
  <dcterms:created xsi:type="dcterms:W3CDTF">2024-03-02T07:26:47Z</dcterms:created>
  <dcterms:modified xsi:type="dcterms:W3CDTF">2024-03-13T00:59:45Z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